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82" r:id="rId5"/>
    <p:sldId id="263" r:id="rId6"/>
    <p:sldId id="264" r:id="rId7"/>
    <p:sldId id="285" r:id="rId8"/>
    <p:sldId id="286" r:id="rId9"/>
    <p:sldId id="269" r:id="rId10"/>
    <p:sldId id="287" r:id="rId11"/>
    <p:sldId id="280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77"/>
    <a:srgbClr val="F47264"/>
    <a:srgbClr val="FF6353"/>
    <a:srgbClr val="00C0CB"/>
    <a:srgbClr val="D1B719"/>
    <a:srgbClr val="34BA89"/>
    <a:srgbClr val="E7CE39"/>
    <a:srgbClr val="F8F689"/>
    <a:srgbClr val="2C9C74"/>
    <a:srgbClr val="0093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25" autoAdjust="0"/>
    <p:restoredTop sz="94660"/>
  </p:normalViewPr>
  <p:slideViewPr>
    <p:cSldViewPr snapToGrid="0">
      <p:cViewPr varScale="1">
        <p:scale>
          <a:sx n="99" d="100"/>
          <a:sy n="99" d="100"/>
        </p:scale>
        <p:origin x="2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fld id="{FAD86C3E-8D65-4D9D-A1C7-D2E100528256}" type="datetimeFigureOut">
              <a:rPr lang="zh-CN" altLang="en-US" smtClean="0"/>
              <a:pPr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fld id="{A5A1EB79-54E6-4B00-855E-245F40EEE6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2903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449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07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1088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5971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1553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5325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08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514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06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86C3E-8D65-4D9D-A1C7-D2E100528256}" type="datetimeFigureOut">
              <a:rPr lang="zh-CN" altLang="en-US" smtClean="0"/>
              <a:t>17/2/14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1EB79-54E6-4B00-855E-245F40EEE6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213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fld id="{FAD86C3E-8D65-4D9D-A1C7-D2E100528256}" type="datetimeFigureOut">
              <a:rPr lang="zh-CN" altLang="en-US" smtClean="0"/>
              <a:pPr/>
              <a:t>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fld id="{A5A1EB79-54E6-4B00-855E-245F40EEE6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589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" y="0"/>
            <a:ext cx="2437200" cy="6858000"/>
          </a:xfrm>
          <a:prstGeom prst="rect">
            <a:avLst/>
          </a:prstGeom>
          <a:solidFill>
            <a:srgbClr val="00C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22310" y="0"/>
            <a:ext cx="2437200" cy="6858000"/>
          </a:xfrm>
          <a:prstGeom prst="rect">
            <a:avLst/>
          </a:prstGeom>
          <a:solidFill>
            <a:srgbClr val="34BA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859510" y="0"/>
            <a:ext cx="2437200" cy="6858000"/>
          </a:xfrm>
          <a:prstGeom prst="rect">
            <a:avLst/>
          </a:prstGeom>
          <a:solidFill>
            <a:srgbClr val="F8F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296335" y="0"/>
            <a:ext cx="2437200" cy="6858000"/>
          </a:xfrm>
          <a:prstGeom prst="rect">
            <a:avLst/>
          </a:prstGeom>
          <a:solidFill>
            <a:srgbClr val="E7CE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9733535" y="0"/>
            <a:ext cx="2437200" cy="6858000"/>
          </a:xfrm>
          <a:prstGeom prst="rect">
            <a:avLst/>
          </a:prstGeom>
          <a:solidFill>
            <a:srgbClr val="FF85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700314" y="1589781"/>
            <a:ext cx="8755591" cy="3678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2165351" y="2641204"/>
            <a:ext cx="7859183" cy="1236653"/>
            <a:chOff x="2165351" y="2161118"/>
            <a:chExt cx="7859183" cy="1236653"/>
          </a:xfrm>
        </p:grpSpPr>
        <p:grpSp>
          <p:nvGrpSpPr>
            <p:cNvPr id="12" name="组合 18"/>
            <p:cNvGrpSpPr>
              <a:grpSpLocks/>
            </p:cNvGrpSpPr>
            <p:nvPr/>
          </p:nvGrpSpPr>
          <p:grpSpPr bwMode="auto">
            <a:xfrm>
              <a:off x="3257551" y="2889251"/>
              <a:ext cx="5676900" cy="91016"/>
              <a:chOff x="0" y="0"/>
              <a:chExt cx="2340260" cy="164545"/>
            </a:xfrm>
          </p:grpSpPr>
          <p:sp>
            <p:nvSpPr>
              <p:cNvPr id="15" name="矩形 1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85065" cy="164545"/>
              </a:xfrm>
              <a:prstGeom prst="rect">
                <a:avLst/>
              </a:prstGeom>
              <a:solidFill>
                <a:srgbClr val="00C0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16" name="矩形 20"/>
              <p:cNvSpPr>
                <a:spLocks noChangeArrowheads="1"/>
              </p:cNvSpPr>
              <p:nvPr/>
            </p:nvSpPr>
            <p:spPr bwMode="auto">
              <a:xfrm>
                <a:off x="585065" y="0"/>
                <a:ext cx="585065" cy="164545"/>
              </a:xfrm>
              <a:prstGeom prst="rect">
                <a:avLst/>
              </a:prstGeom>
              <a:solidFill>
                <a:srgbClr val="34BA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17" name="矩形 21"/>
              <p:cNvSpPr>
                <a:spLocks noChangeArrowheads="1"/>
              </p:cNvSpPr>
              <p:nvPr/>
            </p:nvSpPr>
            <p:spPr bwMode="auto">
              <a:xfrm>
                <a:off x="1170130" y="0"/>
                <a:ext cx="585065" cy="164545"/>
              </a:xfrm>
              <a:prstGeom prst="rect">
                <a:avLst/>
              </a:prstGeom>
              <a:solidFill>
                <a:srgbClr val="E7CE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矩形 22"/>
              <p:cNvSpPr>
                <a:spLocks noChangeArrowheads="1"/>
              </p:cNvSpPr>
              <p:nvPr/>
            </p:nvSpPr>
            <p:spPr bwMode="auto">
              <a:xfrm>
                <a:off x="1755195" y="0"/>
                <a:ext cx="585065" cy="164545"/>
              </a:xfrm>
              <a:prstGeom prst="rect">
                <a:avLst/>
              </a:prstGeom>
              <a:solidFill>
                <a:srgbClr val="FF85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3" name="TextBox 27"/>
            <p:cNvSpPr>
              <a:spLocks noChangeArrowheads="1"/>
            </p:cNvSpPr>
            <p:nvPr/>
          </p:nvSpPr>
          <p:spPr bwMode="auto">
            <a:xfrm>
              <a:off x="2165351" y="2161118"/>
              <a:ext cx="7859183" cy="666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3733" dirty="0" smtClean="0">
                  <a:solidFill>
                    <a:srgbClr val="00C0CB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PYTHON </a:t>
              </a:r>
              <a:r>
                <a:rPr lang="zh-CN" altLang="en-US" sz="3733" dirty="0" smtClean="0">
                  <a:solidFill>
                    <a:srgbClr val="34BA89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教程</a:t>
              </a:r>
              <a:r>
                <a:rPr lang="en-US" altLang="zh-CN" sz="3733" dirty="0" smtClean="0">
                  <a:solidFill>
                    <a:srgbClr val="00C0CB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01</a:t>
              </a:r>
              <a:r>
                <a:rPr lang="zh-CN" altLang="en-US" sz="3733" dirty="0" smtClean="0">
                  <a:solidFill>
                    <a:srgbClr val="00C0CB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zh-CN" altLang="en-US" sz="3733" dirty="0" smtClean="0">
                  <a:solidFill>
                    <a:srgbClr val="FF8577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概述</a:t>
              </a:r>
              <a:endParaRPr lang="en-US" altLang="zh-CN" sz="3733" dirty="0">
                <a:solidFill>
                  <a:srgbClr val="FF8577"/>
                </a:solidFill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矩形 28"/>
            <p:cNvSpPr>
              <a:spLocks noChangeArrowheads="1"/>
            </p:cNvSpPr>
            <p:nvPr/>
          </p:nvSpPr>
          <p:spPr bwMode="auto">
            <a:xfrm>
              <a:off x="2705100" y="3028952"/>
              <a:ext cx="6781800" cy="3688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python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是世界上最好的语言</a:t>
              </a:r>
              <a:endParaRPr lang="en-US" altLang="zh-CN" noProof="1"/>
            </a:p>
          </p:txBody>
        </p:sp>
      </p:grpSp>
    </p:spTree>
    <p:extLst>
      <p:ext uri="{BB962C8B-B14F-4D97-AF65-F5344CB8AC3E}">
        <p14:creationId xmlns:p14="http://schemas.microsoft.com/office/powerpoint/2010/main" val="23392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77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8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79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开发环境搭建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0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最好的</a:t>
            </a:r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python</a:t>
            </a:r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IDE-</a:t>
            </a:r>
            <a:r>
              <a:rPr lang="en-US" altLang="zh-CN" sz="1000" dirty="0" err="1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pycharm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617" y="1127977"/>
            <a:ext cx="8794813" cy="492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11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165351" y="2641204"/>
            <a:ext cx="7859183" cy="1236653"/>
            <a:chOff x="2165351" y="2161118"/>
            <a:chExt cx="7859183" cy="1236653"/>
          </a:xfrm>
        </p:grpSpPr>
        <p:grpSp>
          <p:nvGrpSpPr>
            <p:cNvPr id="4" name="组合 18"/>
            <p:cNvGrpSpPr>
              <a:grpSpLocks/>
            </p:cNvGrpSpPr>
            <p:nvPr/>
          </p:nvGrpSpPr>
          <p:grpSpPr bwMode="auto">
            <a:xfrm>
              <a:off x="3257551" y="2889251"/>
              <a:ext cx="5676900" cy="91016"/>
              <a:chOff x="0" y="0"/>
              <a:chExt cx="2340260" cy="164545"/>
            </a:xfrm>
          </p:grpSpPr>
          <p:sp>
            <p:nvSpPr>
              <p:cNvPr id="5" name="矩形 1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85065" cy="164545"/>
              </a:xfrm>
              <a:prstGeom prst="rect">
                <a:avLst/>
              </a:prstGeom>
              <a:solidFill>
                <a:srgbClr val="00C0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6" name="矩形 20"/>
              <p:cNvSpPr>
                <a:spLocks noChangeArrowheads="1"/>
              </p:cNvSpPr>
              <p:nvPr/>
            </p:nvSpPr>
            <p:spPr bwMode="auto">
              <a:xfrm>
                <a:off x="585065" y="0"/>
                <a:ext cx="585065" cy="164545"/>
              </a:xfrm>
              <a:prstGeom prst="rect">
                <a:avLst/>
              </a:prstGeom>
              <a:solidFill>
                <a:srgbClr val="34BA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矩形 21"/>
              <p:cNvSpPr>
                <a:spLocks noChangeArrowheads="1"/>
              </p:cNvSpPr>
              <p:nvPr/>
            </p:nvSpPr>
            <p:spPr bwMode="auto">
              <a:xfrm>
                <a:off x="1170130" y="0"/>
                <a:ext cx="585065" cy="164545"/>
              </a:xfrm>
              <a:prstGeom prst="rect">
                <a:avLst/>
              </a:prstGeom>
              <a:solidFill>
                <a:srgbClr val="E7CE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8" name="矩形 22"/>
              <p:cNvSpPr>
                <a:spLocks noChangeArrowheads="1"/>
              </p:cNvSpPr>
              <p:nvPr/>
            </p:nvSpPr>
            <p:spPr bwMode="auto">
              <a:xfrm>
                <a:off x="1755195" y="0"/>
                <a:ext cx="585065" cy="164545"/>
              </a:xfrm>
              <a:prstGeom prst="rect">
                <a:avLst/>
              </a:prstGeom>
              <a:solidFill>
                <a:srgbClr val="FF857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9" name="TextBox 27"/>
            <p:cNvSpPr>
              <a:spLocks noChangeArrowheads="1"/>
            </p:cNvSpPr>
            <p:nvPr/>
          </p:nvSpPr>
          <p:spPr bwMode="auto">
            <a:xfrm>
              <a:off x="2165351" y="2161118"/>
              <a:ext cx="7859183" cy="666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3733" dirty="0">
                  <a:solidFill>
                    <a:srgbClr val="00C0CB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THANKS</a:t>
              </a:r>
              <a:r>
                <a:rPr lang="en-US" altLang="zh-CN" sz="3733" dirty="0">
                  <a:solidFill>
                    <a:srgbClr val="BF3420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3733" dirty="0">
                  <a:solidFill>
                    <a:srgbClr val="34BA89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FOR</a:t>
              </a:r>
              <a:r>
                <a:rPr lang="zh-CN" altLang="en-US" sz="3733" dirty="0">
                  <a:solidFill>
                    <a:srgbClr val="1A7BA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3733" dirty="0">
                  <a:solidFill>
                    <a:srgbClr val="E7CE39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YOUR</a:t>
              </a:r>
              <a:r>
                <a:rPr lang="en-US" altLang="zh-CN" sz="3733" dirty="0">
                  <a:solidFill>
                    <a:srgbClr val="1A7BA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3733" dirty="0">
                  <a:solidFill>
                    <a:srgbClr val="FF8577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WATCHING</a:t>
              </a:r>
              <a:endParaRPr lang="zh-CN" altLang="en-US" dirty="0">
                <a:solidFill>
                  <a:srgbClr val="FF8577"/>
                </a:solidFill>
              </a:endParaRPr>
            </a:p>
          </p:txBody>
        </p:sp>
        <p:sp>
          <p:nvSpPr>
            <p:cNvPr id="10" name="矩形 28"/>
            <p:cNvSpPr>
              <a:spLocks noChangeArrowheads="1"/>
            </p:cNvSpPr>
            <p:nvPr/>
          </p:nvSpPr>
          <p:spPr bwMode="auto">
            <a:xfrm>
              <a:off x="2705100" y="3028952"/>
              <a:ext cx="6781800" cy="3688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Hatlonely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|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1333" noProof="1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https://github.com/hatlonely</a:t>
              </a: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/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|</a:t>
              </a:r>
              <a:r>
                <a:rPr lang="zh-CN" altLang="en-US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altLang="zh-CN" sz="1333" noProof="1" smtClean="0">
                  <a:solidFill>
                    <a:srgbClr val="7F7F7F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hatlonely@foxmail.com</a:t>
              </a:r>
              <a:endParaRPr lang="en-US" altLang="zh-CN" noProof="1"/>
            </a:p>
          </p:txBody>
        </p:sp>
      </p:grpSp>
    </p:spTree>
    <p:extLst>
      <p:ext uri="{BB962C8B-B14F-4D97-AF65-F5344CB8AC3E}">
        <p14:creationId xmlns:p14="http://schemas.microsoft.com/office/powerpoint/2010/main" val="232040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0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5"/>
          <p:cNvSpPr>
            <a:spLocks noChangeArrowheads="1"/>
          </p:cNvSpPr>
          <p:nvPr/>
        </p:nvSpPr>
        <p:spPr bwMode="auto">
          <a:xfrm>
            <a:off x="0" y="2889251"/>
            <a:ext cx="12192000" cy="599016"/>
          </a:xfrm>
          <a:prstGeom prst="rect">
            <a:avLst/>
          </a:prstGeom>
          <a:solidFill>
            <a:srgbClr val="1D8A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11" name="矩形 4"/>
          <p:cNvSpPr>
            <a:spLocks noChangeArrowheads="1"/>
          </p:cNvSpPr>
          <p:nvPr/>
        </p:nvSpPr>
        <p:spPr bwMode="auto">
          <a:xfrm>
            <a:off x="4770967" y="2874433"/>
            <a:ext cx="690456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概述</a:t>
            </a:r>
            <a:endParaRPr lang="zh-CN" altLang="en-US" sz="3200" b="1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2"/>
          <p:cNvSpPr>
            <a:spLocks noChangeArrowheads="1"/>
          </p:cNvSpPr>
          <p:nvPr/>
        </p:nvSpPr>
        <p:spPr bwMode="auto">
          <a:xfrm>
            <a:off x="8734794" y="1862668"/>
            <a:ext cx="2940740" cy="995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altLang="zh-CN" sz="5867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PART ONE</a:t>
            </a:r>
            <a:endParaRPr lang="zh-CN" altLang="en-US" sz="5867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3" name="矩形 24"/>
          <p:cNvSpPr>
            <a:spLocks noChangeArrowheads="1"/>
          </p:cNvSpPr>
          <p:nvPr/>
        </p:nvSpPr>
        <p:spPr bwMode="auto">
          <a:xfrm>
            <a:off x="4715933" y="3589867"/>
            <a:ext cx="6959600" cy="40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67" dirty="0" smtClean="0">
                <a:solidFill>
                  <a:schemeClr val="bg1"/>
                </a:solidFill>
                <a:latin typeface="Yuppy SC" charset="-122"/>
                <a:ea typeface="Yuppy SC" charset="-122"/>
                <a:cs typeface="Yuppy SC" charset="-122"/>
                <a:sym typeface="微软雅黑" panose="020B0503020204020204" pitchFamily="34" charset="-122"/>
              </a:rPr>
              <a:t>优雅、明确、简单</a:t>
            </a:r>
            <a:endParaRPr lang="zh-CN" altLang="en-US" sz="1467" dirty="0">
              <a:solidFill>
                <a:schemeClr val="bg1"/>
              </a:solidFill>
              <a:latin typeface="Yuppy SC" charset="-122"/>
              <a:ea typeface="Yuppy SC" charset="-122"/>
              <a:cs typeface="Yuppy SC" charset="-122"/>
              <a:sym typeface="微软雅黑" panose="020B0503020204020204" pitchFamily="34" charset="-122"/>
            </a:endParaRPr>
          </a:p>
        </p:txBody>
      </p:sp>
      <p:sp>
        <p:nvSpPr>
          <p:cNvPr id="14" name="TextBox 3"/>
          <p:cNvSpPr>
            <a:spLocks noChangeArrowheads="1"/>
          </p:cNvSpPr>
          <p:nvPr/>
        </p:nvSpPr>
        <p:spPr bwMode="auto">
          <a:xfrm>
            <a:off x="35984" y="-1911350"/>
            <a:ext cx="3570208" cy="107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69332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1</a:t>
            </a:r>
            <a:endParaRPr lang="zh-CN" altLang="en-US" sz="69332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30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77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8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79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概述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0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一首打油诗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428982" y="2164380"/>
            <a:ext cx="53306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Beautiful is better than ugly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Explicit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is better than implicit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Simple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is better than </a:t>
            </a:r>
            <a:r>
              <a:rPr kumimoji="1" lang="en-US" altLang="zh-CN" sz="1200" dirty="0" err="1">
                <a:latin typeface="Open Sans" charset="0"/>
                <a:ea typeface="Open Sans" charset="0"/>
                <a:cs typeface="Open Sans" charset="0"/>
              </a:rPr>
              <a:t>complex.Complex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 is better than complicated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Flat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is better than </a:t>
            </a:r>
            <a:r>
              <a:rPr kumimoji="1" lang="en-US" altLang="zh-CN" sz="1200" dirty="0" err="1">
                <a:latin typeface="Open Sans" charset="0"/>
                <a:ea typeface="Open Sans" charset="0"/>
                <a:cs typeface="Open Sans" charset="0"/>
              </a:rPr>
              <a:t>nested.Sparse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 is better than dense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Readability </a:t>
            </a:r>
            <a:r>
              <a:rPr kumimoji="1" lang="en-US" altLang="zh-CN" sz="1200" dirty="0" err="1">
                <a:latin typeface="Open Sans" charset="0"/>
                <a:ea typeface="Open Sans" charset="0"/>
                <a:cs typeface="Open Sans" charset="0"/>
              </a:rPr>
              <a:t>counts.Special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 cases aren't special enough to break the rules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Although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practicality beats purity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Errors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should never pass silently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Unless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explicitly silenced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In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the face of ambiguity, refuse the temptation to guess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There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should be one-- and preferably only one --obvious way to do it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Although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that way may not be obvious at first unless you're Dutch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Now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is better than 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never.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Although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never is often better than *right* now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If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the implementation is hard to explain, it's a bad idea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If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the implementation is easy to explain, it may be a good idea</a:t>
            </a:r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</a:p>
          <a:p>
            <a:r>
              <a:rPr kumimoji="1" lang="en-US" altLang="zh-CN" sz="1200" dirty="0" smtClean="0">
                <a:latin typeface="Open Sans" charset="0"/>
                <a:ea typeface="Open Sans" charset="0"/>
                <a:cs typeface="Open Sans" charset="0"/>
              </a:rPr>
              <a:t>Namespaces </a:t>
            </a:r>
            <a:r>
              <a:rPr kumimoji="1" lang="en-US" altLang="zh-CN" sz="1200" dirty="0">
                <a:latin typeface="Open Sans" charset="0"/>
                <a:ea typeface="Open Sans" charset="0"/>
                <a:cs typeface="Open Sans" charset="0"/>
              </a:rPr>
              <a:t>are one honking great idea -- let's do more of those!</a:t>
            </a:r>
            <a:endParaRPr kumimoji="1" lang="zh-CN" alt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346575" y="1112598"/>
            <a:ext cx="3747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 smtClean="0">
                <a:latin typeface="Futura Medium" charset="0"/>
                <a:ea typeface="Futura Medium" charset="0"/>
                <a:cs typeface="Futura Medium" charset="0"/>
              </a:rPr>
              <a:t>官网链接：</a:t>
            </a:r>
            <a:r>
              <a:rPr kumimoji="1" lang="en-US" altLang="zh-CN" sz="1200" dirty="0" smtClean="0">
                <a:latin typeface="Futura Medium" charset="0"/>
                <a:ea typeface="Futura Medium" charset="0"/>
                <a:cs typeface="Futura Medium" charset="0"/>
              </a:rPr>
              <a:t>https://</a:t>
            </a:r>
            <a:r>
              <a:rPr kumimoji="1" lang="en-US" altLang="zh-CN" sz="1200" dirty="0" err="1" smtClean="0">
                <a:latin typeface="Futura Medium" charset="0"/>
                <a:ea typeface="Futura Medium" charset="0"/>
                <a:cs typeface="Futura Medium" charset="0"/>
              </a:rPr>
              <a:t>www.python.org</a:t>
            </a:r>
            <a:r>
              <a:rPr kumimoji="1" lang="en-US" altLang="zh-CN" sz="1200" dirty="0" smtClean="0">
                <a:latin typeface="Futura Medium" charset="0"/>
                <a:ea typeface="Futura Medium" charset="0"/>
                <a:cs typeface="Futura Medium" charset="0"/>
              </a:rPr>
              <a:t>/</a:t>
            </a:r>
            <a:endParaRPr kumimoji="1" lang="en-US" altLang="zh-CN" sz="1200" dirty="0">
              <a:latin typeface="Futura Medium" charset="0"/>
              <a:ea typeface="Futura Medium" charset="0"/>
              <a:cs typeface="Futura Medium" charset="0"/>
            </a:endParaRPr>
          </a:p>
          <a:p>
            <a:endParaRPr kumimoji="1" lang="en-US" altLang="zh-CN" sz="1200" dirty="0" smtClean="0">
              <a:latin typeface="Futura Medium" charset="0"/>
              <a:ea typeface="Futura Medium" charset="0"/>
              <a:cs typeface="Futura Medium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540" y="2831026"/>
            <a:ext cx="36830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11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rot="5400000">
            <a:off x="3713678" y="3905257"/>
            <a:ext cx="4763591" cy="105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100"/>
          <p:cNvGrpSpPr/>
          <p:nvPr/>
        </p:nvGrpSpPr>
        <p:grpSpPr>
          <a:xfrm>
            <a:off x="5325000" y="3699948"/>
            <a:ext cx="1533005" cy="114301"/>
            <a:chOff x="3993750" y="2774961"/>
            <a:chExt cx="1149754" cy="85726"/>
          </a:xfrm>
        </p:grpSpPr>
        <p:cxnSp>
          <p:nvCxnSpPr>
            <p:cNvPr id="11" name="Straight Connector 48"/>
            <p:cNvCxnSpPr>
              <a:stCxn id="22" idx="3"/>
              <a:endCxn id="69" idx="1"/>
            </p:cNvCxnSpPr>
            <p:nvPr/>
          </p:nvCxnSpPr>
          <p:spPr>
            <a:xfrm>
              <a:off x="3993750" y="2818394"/>
              <a:ext cx="1149754" cy="158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51"/>
            <p:cNvSpPr/>
            <p:nvPr/>
          </p:nvSpPr>
          <p:spPr>
            <a:xfrm>
              <a:off x="4529137" y="2774961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3" name="Group 99"/>
          <p:cNvGrpSpPr/>
          <p:nvPr/>
        </p:nvGrpSpPr>
        <p:grpSpPr>
          <a:xfrm>
            <a:off x="5325000" y="2277547"/>
            <a:ext cx="1533005" cy="114301"/>
            <a:chOff x="3993750" y="1708160"/>
            <a:chExt cx="1149754" cy="85726"/>
          </a:xfrm>
        </p:grpSpPr>
        <p:cxnSp>
          <p:nvCxnSpPr>
            <p:cNvPr id="14" name="Straight Connector 45"/>
            <p:cNvCxnSpPr>
              <a:stCxn id="29" idx="3"/>
              <a:endCxn id="53" idx="1"/>
            </p:cNvCxnSpPr>
            <p:nvPr/>
          </p:nvCxnSpPr>
          <p:spPr>
            <a:xfrm>
              <a:off x="3993750" y="1746824"/>
              <a:ext cx="1149754" cy="158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52"/>
            <p:cNvSpPr/>
            <p:nvPr/>
          </p:nvSpPr>
          <p:spPr>
            <a:xfrm>
              <a:off x="4529137" y="1708160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6" name="Group 101"/>
          <p:cNvGrpSpPr/>
          <p:nvPr/>
        </p:nvGrpSpPr>
        <p:grpSpPr>
          <a:xfrm>
            <a:off x="5325000" y="5223947"/>
            <a:ext cx="1533005" cy="114301"/>
            <a:chOff x="3993750" y="3917960"/>
            <a:chExt cx="1149754" cy="85726"/>
          </a:xfrm>
        </p:grpSpPr>
        <p:cxnSp>
          <p:nvCxnSpPr>
            <p:cNvPr id="17" name="Straight Connector 50"/>
            <p:cNvCxnSpPr>
              <a:stCxn id="43" idx="3"/>
              <a:endCxn id="36" idx="1"/>
            </p:cNvCxnSpPr>
            <p:nvPr/>
          </p:nvCxnSpPr>
          <p:spPr>
            <a:xfrm>
              <a:off x="3993750" y="3961402"/>
              <a:ext cx="1149754" cy="158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53"/>
            <p:cNvSpPr/>
            <p:nvPr/>
          </p:nvSpPr>
          <p:spPr>
            <a:xfrm>
              <a:off x="4529137" y="3917960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9" name="Group 95"/>
          <p:cNvGrpSpPr/>
          <p:nvPr/>
        </p:nvGrpSpPr>
        <p:grpSpPr>
          <a:xfrm>
            <a:off x="476211" y="3238500"/>
            <a:ext cx="4848789" cy="965971"/>
            <a:chOff x="357158" y="2428874"/>
            <a:chExt cx="3636592" cy="724478"/>
          </a:xfrm>
        </p:grpSpPr>
        <p:grpSp>
          <p:nvGrpSpPr>
            <p:cNvPr id="20" name="Group 88"/>
            <p:cNvGrpSpPr/>
            <p:nvPr/>
          </p:nvGrpSpPr>
          <p:grpSpPr>
            <a:xfrm>
              <a:off x="357158" y="2428874"/>
              <a:ext cx="2643206" cy="724478"/>
              <a:chOff x="357158" y="2428874"/>
              <a:chExt cx="2643206" cy="724478"/>
            </a:xfrm>
          </p:grpSpPr>
          <p:sp>
            <p:nvSpPr>
              <p:cNvPr id="24" name="Rectangle 31"/>
              <p:cNvSpPr/>
              <p:nvPr/>
            </p:nvSpPr>
            <p:spPr>
              <a:xfrm>
                <a:off x="357158" y="2714626"/>
                <a:ext cx="2643206" cy="4387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Thrift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，</a:t>
                </a:r>
                <a:r>
                  <a:rPr lang="en-US" altLang="zh-CN" sz="1067" dirty="0" err="1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grpc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基本这些网络框架都会支持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，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的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client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有一个优势，不用编译，可以随时修改，而且可以轻松的跨平台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25" name="Rectangle 32"/>
              <p:cNvSpPr/>
              <p:nvPr/>
            </p:nvSpPr>
            <p:spPr>
              <a:xfrm>
                <a:off x="1810298" y="2428874"/>
                <a:ext cx="1153200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各种</a:t>
                </a:r>
                <a:r>
                  <a:rPr lang="en-US" altLang="zh-CN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client</a:t>
                </a:r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脚本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21" name="Group 84"/>
            <p:cNvGrpSpPr/>
            <p:nvPr/>
          </p:nvGrpSpPr>
          <p:grpSpPr>
            <a:xfrm>
              <a:off x="3357554" y="2500312"/>
              <a:ext cx="636196" cy="636164"/>
              <a:chOff x="3357554" y="2500312"/>
              <a:chExt cx="636196" cy="636164"/>
            </a:xfrm>
          </p:grpSpPr>
          <p:sp>
            <p:nvSpPr>
              <p:cNvPr id="22" name="Rectangle 22"/>
              <p:cNvSpPr/>
              <p:nvPr/>
            </p:nvSpPr>
            <p:spPr>
              <a:xfrm>
                <a:off x="3357554" y="2500312"/>
                <a:ext cx="636196" cy="636164"/>
              </a:xfrm>
              <a:prstGeom prst="rect">
                <a:avLst/>
              </a:prstGeom>
              <a:solidFill>
                <a:srgbClr val="34BA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Freeform 23"/>
              <p:cNvSpPr>
                <a:spLocks noEditPoints="1"/>
              </p:cNvSpPr>
              <p:nvPr/>
            </p:nvSpPr>
            <p:spPr bwMode="auto">
              <a:xfrm>
                <a:off x="3477620" y="2660940"/>
                <a:ext cx="389082" cy="322810"/>
              </a:xfrm>
              <a:custGeom>
                <a:avLst/>
                <a:gdLst/>
                <a:ahLst/>
                <a:cxnLst>
                  <a:cxn ang="0">
                    <a:pos x="312" y="110"/>
                  </a:cxn>
                  <a:cxn ang="0">
                    <a:pos x="323" y="138"/>
                  </a:cxn>
                  <a:cxn ang="0">
                    <a:pos x="350" y="127"/>
                  </a:cxn>
                  <a:cxn ang="0">
                    <a:pos x="339" y="100"/>
                  </a:cxn>
                  <a:cxn ang="0">
                    <a:pos x="25" y="100"/>
                  </a:cxn>
                  <a:cxn ang="0">
                    <a:pos x="15" y="127"/>
                  </a:cxn>
                  <a:cxn ang="0">
                    <a:pos x="42" y="138"/>
                  </a:cxn>
                  <a:cxn ang="0">
                    <a:pos x="53" y="110"/>
                  </a:cxn>
                  <a:cxn ang="0">
                    <a:pos x="270" y="60"/>
                  </a:cxn>
                  <a:cxn ang="0">
                    <a:pos x="248" y="69"/>
                  </a:cxn>
                  <a:cxn ang="0">
                    <a:pos x="239" y="91"/>
                  </a:cxn>
                  <a:cxn ang="0">
                    <a:pos x="252" y="116"/>
                  </a:cxn>
                  <a:cxn ang="0">
                    <a:pos x="276" y="121"/>
                  </a:cxn>
                  <a:cxn ang="0">
                    <a:pos x="297" y="103"/>
                  </a:cxn>
                  <a:cxn ang="0">
                    <a:pos x="297" y="80"/>
                  </a:cxn>
                  <a:cxn ang="0">
                    <a:pos x="276" y="62"/>
                  </a:cxn>
                  <a:cxn ang="0">
                    <a:pos x="330" y="183"/>
                  </a:cxn>
                  <a:cxn ang="0">
                    <a:pos x="321" y="152"/>
                  </a:cxn>
                  <a:cxn ang="0">
                    <a:pos x="350" y="158"/>
                  </a:cxn>
                  <a:cxn ang="0">
                    <a:pos x="364" y="185"/>
                  </a:cxn>
                  <a:cxn ang="0">
                    <a:pos x="83" y="63"/>
                  </a:cxn>
                  <a:cxn ang="0">
                    <a:pos x="65" y="85"/>
                  </a:cxn>
                  <a:cxn ang="0">
                    <a:pos x="71" y="109"/>
                  </a:cxn>
                  <a:cxn ang="0">
                    <a:pos x="96" y="121"/>
                  </a:cxn>
                  <a:cxn ang="0">
                    <a:pos x="118" y="112"/>
                  </a:cxn>
                  <a:cxn ang="0">
                    <a:pos x="127" y="91"/>
                  </a:cxn>
                  <a:cxn ang="0">
                    <a:pos x="112" y="65"/>
                  </a:cxn>
                  <a:cxn ang="0">
                    <a:pos x="35" y="150"/>
                  </a:cxn>
                  <a:cxn ang="0">
                    <a:pos x="36" y="176"/>
                  </a:cxn>
                  <a:cxn ang="0">
                    <a:pos x="0" y="185"/>
                  </a:cxn>
                  <a:cxn ang="0">
                    <a:pos x="15" y="158"/>
                  </a:cxn>
                  <a:cxn ang="0">
                    <a:pos x="183" y="0"/>
                  </a:cxn>
                  <a:cxn ang="0">
                    <a:pos x="151" y="13"/>
                  </a:cxn>
                  <a:cxn ang="0">
                    <a:pos x="138" y="45"/>
                  </a:cxn>
                  <a:cxn ang="0">
                    <a:pos x="158" y="81"/>
                  </a:cxn>
                  <a:cxn ang="0">
                    <a:pos x="192" y="89"/>
                  </a:cxn>
                  <a:cxn ang="0">
                    <a:pos x="225" y="62"/>
                  </a:cxn>
                  <a:cxn ang="0">
                    <a:pos x="225" y="27"/>
                  </a:cxn>
                  <a:cxn ang="0">
                    <a:pos x="192" y="0"/>
                  </a:cxn>
                  <a:cxn ang="0">
                    <a:pos x="265" y="174"/>
                  </a:cxn>
                  <a:cxn ang="0">
                    <a:pos x="256" y="136"/>
                  </a:cxn>
                  <a:cxn ang="0">
                    <a:pos x="279" y="136"/>
                  </a:cxn>
                  <a:cxn ang="0">
                    <a:pos x="316" y="165"/>
                  </a:cxn>
                  <a:cxn ang="0">
                    <a:pos x="100" y="272"/>
                  </a:cxn>
                  <a:cxn ang="0">
                    <a:pos x="51" y="165"/>
                  </a:cxn>
                  <a:cxn ang="0">
                    <a:pos x="85" y="136"/>
                  </a:cxn>
                  <a:cxn ang="0">
                    <a:pos x="109" y="136"/>
                  </a:cxn>
                  <a:cxn ang="0">
                    <a:pos x="100" y="174"/>
                  </a:cxn>
                  <a:cxn ang="0">
                    <a:pos x="252" y="159"/>
                  </a:cxn>
                  <a:cxn ang="0">
                    <a:pos x="210" y="109"/>
                  </a:cxn>
                  <a:cxn ang="0">
                    <a:pos x="154" y="109"/>
                  </a:cxn>
                  <a:cxn ang="0">
                    <a:pos x="112" y="159"/>
                  </a:cxn>
                </a:cxnLst>
                <a:rect l="0" t="0" r="r" b="b"/>
                <a:pathLst>
                  <a:path w="364" h="301">
                    <a:moveTo>
                      <a:pt x="332" y="98"/>
                    </a:moveTo>
                    <a:lnTo>
                      <a:pt x="332" y="98"/>
                    </a:lnTo>
                    <a:lnTo>
                      <a:pt x="323" y="100"/>
                    </a:lnTo>
                    <a:lnTo>
                      <a:pt x="317" y="105"/>
                    </a:lnTo>
                    <a:lnTo>
                      <a:pt x="312" y="110"/>
                    </a:lnTo>
                    <a:lnTo>
                      <a:pt x="310" y="120"/>
                    </a:lnTo>
                    <a:lnTo>
                      <a:pt x="310" y="120"/>
                    </a:lnTo>
                    <a:lnTo>
                      <a:pt x="312" y="127"/>
                    </a:lnTo>
                    <a:lnTo>
                      <a:pt x="317" y="134"/>
                    </a:lnTo>
                    <a:lnTo>
                      <a:pt x="323" y="138"/>
                    </a:lnTo>
                    <a:lnTo>
                      <a:pt x="332" y="139"/>
                    </a:lnTo>
                    <a:lnTo>
                      <a:pt x="332" y="139"/>
                    </a:lnTo>
                    <a:lnTo>
                      <a:pt x="339" y="138"/>
                    </a:lnTo>
                    <a:lnTo>
                      <a:pt x="346" y="134"/>
                    </a:lnTo>
                    <a:lnTo>
                      <a:pt x="350" y="127"/>
                    </a:lnTo>
                    <a:lnTo>
                      <a:pt x="352" y="120"/>
                    </a:lnTo>
                    <a:lnTo>
                      <a:pt x="352" y="120"/>
                    </a:lnTo>
                    <a:lnTo>
                      <a:pt x="350" y="110"/>
                    </a:lnTo>
                    <a:lnTo>
                      <a:pt x="346" y="105"/>
                    </a:lnTo>
                    <a:lnTo>
                      <a:pt x="339" y="100"/>
                    </a:lnTo>
                    <a:lnTo>
                      <a:pt x="332" y="98"/>
                    </a:lnTo>
                    <a:lnTo>
                      <a:pt x="332" y="98"/>
                    </a:lnTo>
                    <a:close/>
                    <a:moveTo>
                      <a:pt x="35" y="98"/>
                    </a:moveTo>
                    <a:lnTo>
                      <a:pt x="35" y="98"/>
                    </a:lnTo>
                    <a:lnTo>
                      <a:pt x="25" y="100"/>
                    </a:lnTo>
                    <a:lnTo>
                      <a:pt x="20" y="105"/>
                    </a:lnTo>
                    <a:lnTo>
                      <a:pt x="15" y="110"/>
                    </a:lnTo>
                    <a:lnTo>
                      <a:pt x="13" y="120"/>
                    </a:lnTo>
                    <a:lnTo>
                      <a:pt x="13" y="120"/>
                    </a:lnTo>
                    <a:lnTo>
                      <a:pt x="15" y="127"/>
                    </a:lnTo>
                    <a:lnTo>
                      <a:pt x="20" y="134"/>
                    </a:lnTo>
                    <a:lnTo>
                      <a:pt x="25" y="138"/>
                    </a:lnTo>
                    <a:lnTo>
                      <a:pt x="35" y="139"/>
                    </a:lnTo>
                    <a:lnTo>
                      <a:pt x="35" y="139"/>
                    </a:lnTo>
                    <a:lnTo>
                      <a:pt x="42" y="138"/>
                    </a:lnTo>
                    <a:lnTo>
                      <a:pt x="49" y="134"/>
                    </a:lnTo>
                    <a:lnTo>
                      <a:pt x="53" y="127"/>
                    </a:lnTo>
                    <a:lnTo>
                      <a:pt x="54" y="120"/>
                    </a:lnTo>
                    <a:lnTo>
                      <a:pt x="54" y="120"/>
                    </a:lnTo>
                    <a:lnTo>
                      <a:pt x="53" y="110"/>
                    </a:lnTo>
                    <a:lnTo>
                      <a:pt x="49" y="105"/>
                    </a:lnTo>
                    <a:lnTo>
                      <a:pt x="42" y="100"/>
                    </a:lnTo>
                    <a:lnTo>
                      <a:pt x="35" y="98"/>
                    </a:lnTo>
                    <a:lnTo>
                      <a:pt x="35" y="98"/>
                    </a:lnTo>
                    <a:close/>
                    <a:moveTo>
                      <a:pt x="270" y="60"/>
                    </a:moveTo>
                    <a:lnTo>
                      <a:pt x="270" y="60"/>
                    </a:lnTo>
                    <a:lnTo>
                      <a:pt x="263" y="62"/>
                    </a:lnTo>
                    <a:lnTo>
                      <a:pt x="258" y="63"/>
                    </a:lnTo>
                    <a:lnTo>
                      <a:pt x="252" y="65"/>
                    </a:lnTo>
                    <a:lnTo>
                      <a:pt x="248" y="69"/>
                    </a:lnTo>
                    <a:lnTo>
                      <a:pt x="245" y="74"/>
                    </a:lnTo>
                    <a:lnTo>
                      <a:pt x="241" y="80"/>
                    </a:lnTo>
                    <a:lnTo>
                      <a:pt x="239" y="85"/>
                    </a:lnTo>
                    <a:lnTo>
                      <a:pt x="239" y="91"/>
                    </a:lnTo>
                    <a:lnTo>
                      <a:pt x="239" y="91"/>
                    </a:lnTo>
                    <a:lnTo>
                      <a:pt x="239" y="98"/>
                    </a:lnTo>
                    <a:lnTo>
                      <a:pt x="241" y="103"/>
                    </a:lnTo>
                    <a:lnTo>
                      <a:pt x="245" y="109"/>
                    </a:lnTo>
                    <a:lnTo>
                      <a:pt x="248" y="112"/>
                    </a:lnTo>
                    <a:lnTo>
                      <a:pt x="252" y="116"/>
                    </a:lnTo>
                    <a:lnTo>
                      <a:pt x="258" y="120"/>
                    </a:lnTo>
                    <a:lnTo>
                      <a:pt x="263" y="121"/>
                    </a:lnTo>
                    <a:lnTo>
                      <a:pt x="270" y="121"/>
                    </a:lnTo>
                    <a:lnTo>
                      <a:pt x="270" y="121"/>
                    </a:lnTo>
                    <a:lnTo>
                      <a:pt x="276" y="121"/>
                    </a:lnTo>
                    <a:lnTo>
                      <a:pt x="281" y="120"/>
                    </a:lnTo>
                    <a:lnTo>
                      <a:pt x="287" y="116"/>
                    </a:lnTo>
                    <a:lnTo>
                      <a:pt x="292" y="112"/>
                    </a:lnTo>
                    <a:lnTo>
                      <a:pt x="296" y="109"/>
                    </a:lnTo>
                    <a:lnTo>
                      <a:pt x="297" y="103"/>
                    </a:lnTo>
                    <a:lnTo>
                      <a:pt x="299" y="98"/>
                    </a:lnTo>
                    <a:lnTo>
                      <a:pt x="301" y="91"/>
                    </a:lnTo>
                    <a:lnTo>
                      <a:pt x="301" y="91"/>
                    </a:lnTo>
                    <a:lnTo>
                      <a:pt x="299" y="85"/>
                    </a:lnTo>
                    <a:lnTo>
                      <a:pt x="297" y="80"/>
                    </a:lnTo>
                    <a:lnTo>
                      <a:pt x="296" y="74"/>
                    </a:lnTo>
                    <a:lnTo>
                      <a:pt x="292" y="69"/>
                    </a:lnTo>
                    <a:lnTo>
                      <a:pt x="287" y="65"/>
                    </a:lnTo>
                    <a:lnTo>
                      <a:pt x="281" y="63"/>
                    </a:lnTo>
                    <a:lnTo>
                      <a:pt x="276" y="62"/>
                    </a:lnTo>
                    <a:lnTo>
                      <a:pt x="270" y="60"/>
                    </a:lnTo>
                    <a:lnTo>
                      <a:pt x="270" y="60"/>
                    </a:lnTo>
                    <a:close/>
                    <a:moveTo>
                      <a:pt x="364" y="248"/>
                    </a:moveTo>
                    <a:lnTo>
                      <a:pt x="330" y="248"/>
                    </a:lnTo>
                    <a:lnTo>
                      <a:pt x="330" y="183"/>
                    </a:lnTo>
                    <a:lnTo>
                      <a:pt x="330" y="183"/>
                    </a:lnTo>
                    <a:lnTo>
                      <a:pt x="330" y="176"/>
                    </a:lnTo>
                    <a:lnTo>
                      <a:pt x="328" y="167"/>
                    </a:lnTo>
                    <a:lnTo>
                      <a:pt x="321" y="152"/>
                    </a:lnTo>
                    <a:lnTo>
                      <a:pt x="321" y="152"/>
                    </a:lnTo>
                    <a:lnTo>
                      <a:pt x="332" y="150"/>
                    </a:lnTo>
                    <a:lnTo>
                      <a:pt x="332" y="150"/>
                    </a:lnTo>
                    <a:lnTo>
                      <a:pt x="337" y="152"/>
                    </a:lnTo>
                    <a:lnTo>
                      <a:pt x="345" y="154"/>
                    </a:lnTo>
                    <a:lnTo>
                      <a:pt x="350" y="158"/>
                    </a:lnTo>
                    <a:lnTo>
                      <a:pt x="355" y="161"/>
                    </a:lnTo>
                    <a:lnTo>
                      <a:pt x="359" y="167"/>
                    </a:lnTo>
                    <a:lnTo>
                      <a:pt x="363" y="172"/>
                    </a:lnTo>
                    <a:lnTo>
                      <a:pt x="364" y="178"/>
                    </a:lnTo>
                    <a:lnTo>
                      <a:pt x="364" y="185"/>
                    </a:lnTo>
                    <a:lnTo>
                      <a:pt x="364" y="248"/>
                    </a:lnTo>
                    <a:close/>
                    <a:moveTo>
                      <a:pt x="96" y="60"/>
                    </a:moveTo>
                    <a:lnTo>
                      <a:pt x="96" y="60"/>
                    </a:lnTo>
                    <a:lnTo>
                      <a:pt x="89" y="62"/>
                    </a:lnTo>
                    <a:lnTo>
                      <a:pt x="83" y="63"/>
                    </a:lnTo>
                    <a:lnTo>
                      <a:pt x="78" y="65"/>
                    </a:lnTo>
                    <a:lnTo>
                      <a:pt x="74" y="69"/>
                    </a:lnTo>
                    <a:lnTo>
                      <a:pt x="71" y="74"/>
                    </a:lnTo>
                    <a:lnTo>
                      <a:pt x="67" y="80"/>
                    </a:lnTo>
                    <a:lnTo>
                      <a:pt x="65" y="85"/>
                    </a:lnTo>
                    <a:lnTo>
                      <a:pt x="65" y="91"/>
                    </a:lnTo>
                    <a:lnTo>
                      <a:pt x="65" y="91"/>
                    </a:lnTo>
                    <a:lnTo>
                      <a:pt x="65" y="98"/>
                    </a:lnTo>
                    <a:lnTo>
                      <a:pt x="67" y="103"/>
                    </a:lnTo>
                    <a:lnTo>
                      <a:pt x="71" y="109"/>
                    </a:lnTo>
                    <a:lnTo>
                      <a:pt x="74" y="112"/>
                    </a:lnTo>
                    <a:lnTo>
                      <a:pt x="78" y="116"/>
                    </a:lnTo>
                    <a:lnTo>
                      <a:pt x="83" y="120"/>
                    </a:lnTo>
                    <a:lnTo>
                      <a:pt x="89" y="121"/>
                    </a:lnTo>
                    <a:lnTo>
                      <a:pt x="96" y="121"/>
                    </a:lnTo>
                    <a:lnTo>
                      <a:pt x="96" y="121"/>
                    </a:lnTo>
                    <a:lnTo>
                      <a:pt x="102" y="121"/>
                    </a:lnTo>
                    <a:lnTo>
                      <a:pt x="107" y="120"/>
                    </a:lnTo>
                    <a:lnTo>
                      <a:pt x="112" y="116"/>
                    </a:lnTo>
                    <a:lnTo>
                      <a:pt x="118" y="112"/>
                    </a:lnTo>
                    <a:lnTo>
                      <a:pt x="122" y="109"/>
                    </a:lnTo>
                    <a:lnTo>
                      <a:pt x="123" y="103"/>
                    </a:lnTo>
                    <a:lnTo>
                      <a:pt x="125" y="98"/>
                    </a:lnTo>
                    <a:lnTo>
                      <a:pt x="127" y="91"/>
                    </a:lnTo>
                    <a:lnTo>
                      <a:pt x="127" y="91"/>
                    </a:lnTo>
                    <a:lnTo>
                      <a:pt x="125" y="85"/>
                    </a:lnTo>
                    <a:lnTo>
                      <a:pt x="123" y="80"/>
                    </a:lnTo>
                    <a:lnTo>
                      <a:pt x="122" y="74"/>
                    </a:lnTo>
                    <a:lnTo>
                      <a:pt x="118" y="69"/>
                    </a:lnTo>
                    <a:lnTo>
                      <a:pt x="112" y="65"/>
                    </a:lnTo>
                    <a:lnTo>
                      <a:pt x="107" y="63"/>
                    </a:lnTo>
                    <a:lnTo>
                      <a:pt x="102" y="62"/>
                    </a:lnTo>
                    <a:lnTo>
                      <a:pt x="96" y="60"/>
                    </a:lnTo>
                    <a:lnTo>
                      <a:pt x="96" y="60"/>
                    </a:lnTo>
                    <a:close/>
                    <a:moveTo>
                      <a:pt x="35" y="150"/>
                    </a:moveTo>
                    <a:lnTo>
                      <a:pt x="35" y="150"/>
                    </a:lnTo>
                    <a:lnTo>
                      <a:pt x="44" y="152"/>
                    </a:lnTo>
                    <a:lnTo>
                      <a:pt x="44" y="152"/>
                    </a:lnTo>
                    <a:lnTo>
                      <a:pt x="38" y="167"/>
                    </a:lnTo>
                    <a:lnTo>
                      <a:pt x="36" y="176"/>
                    </a:lnTo>
                    <a:lnTo>
                      <a:pt x="35" y="183"/>
                    </a:lnTo>
                    <a:lnTo>
                      <a:pt x="35" y="248"/>
                    </a:lnTo>
                    <a:lnTo>
                      <a:pt x="0" y="248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0" y="178"/>
                    </a:lnTo>
                    <a:lnTo>
                      <a:pt x="2" y="172"/>
                    </a:lnTo>
                    <a:lnTo>
                      <a:pt x="6" y="167"/>
                    </a:lnTo>
                    <a:lnTo>
                      <a:pt x="9" y="161"/>
                    </a:lnTo>
                    <a:lnTo>
                      <a:pt x="15" y="158"/>
                    </a:lnTo>
                    <a:lnTo>
                      <a:pt x="20" y="154"/>
                    </a:lnTo>
                    <a:lnTo>
                      <a:pt x="27" y="152"/>
                    </a:lnTo>
                    <a:lnTo>
                      <a:pt x="35" y="150"/>
                    </a:lnTo>
                    <a:lnTo>
                      <a:pt x="35" y="150"/>
                    </a:lnTo>
                    <a:close/>
                    <a:moveTo>
                      <a:pt x="183" y="0"/>
                    </a:moveTo>
                    <a:lnTo>
                      <a:pt x="183" y="0"/>
                    </a:lnTo>
                    <a:lnTo>
                      <a:pt x="174" y="0"/>
                    </a:lnTo>
                    <a:lnTo>
                      <a:pt x="165" y="4"/>
                    </a:lnTo>
                    <a:lnTo>
                      <a:pt x="158" y="7"/>
                    </a:lnTo>
                    <a:lnTo>
                      <a:pt x="151" y="13"/>
                    </a:lnTo>
                    <a:lnTo>
                      <a:pt x="145" y="20"/>
                    </a:lnTo>
                    <a:lnTo>
                      <a:pt x="141" y="27"/>
                    </a:lnTo>
                    <a:lnTo>
                      <a:pt x="138" y="36"/>
                    </a:lnTo>
                    <a:lnTo>
                      <a:pt x="138" y="45"/>
                    </a:lnTo>
                    <a:lnTo>
                      <a:pt x="138" y="45"/>
                    </a:lnTo>
                    <a:lnTo>
                      <a:pt x="138" y="54"/>
                    </a:lnTo>
                    <a:lnTo>
                      <a:pt x="141" y="62"/>
                    </a:lnTo>
                    <a:lnTo>
                      <a:pt x="145" y="71"/>
                    </a:lnTo>
                    <a:lnTo>
                      <a:pt x="151" y="76"/>
                    </a:lnTo>
                    <a:lnTo>
                      <a:pt x="158" y="81"/>
                    </a:lnTo>
                    <a:lnTo>
                      <a:pt x="165" y="87"/>
                    </a:lnTo>
                    <a:lnTo>
                      <a:pt x="174" y="89"/>
                    </a:lnTo>
                    <a:lnTo>
                      <a:pt x="183" y="91"/>
                    </a:lnTo>
                    <a:lnTo>
                      <a:pt x="183" y="91"/>
                    </a:lnTo>
                    <a:lnTo>
                      <a:pt x="192" y="89"/>
                    </a:lnTo>
                    <a:lnTo>
                      <a:pt x="200" y="87"/>
                    </a:lnTo>
                    <a:lnTo>
                      <a:pt x="209" y="81"/>
                    </a:lnTo>
                    <a:lnTo>
                      <a:pt x="214" y="76"/>
                    </a:lnTo>
                    <a:lnTo>
                      <a:pt x="219" y="71"/>
                    </a:lnTo>
                    <a:lnTo>
                      <a:pt x="225" y="62"/>
                    </a:lnTo>
                    <a:lnTo>
                      <a:pt x="227" y="54"/>
                    </a:lnTo>
                    <a:lnTo>
                      <a:pt x="229" y="45"/>
                    </a:lnTo>
                    <a:lnTo>
                      <a:pt x="229" y="45"/>
                    </a:lnTo>
                    <a:lnTo>
                      <a:pt x="227" y="36"/>
                    </a:lnTo>
                    <a:lnTo>
                      <a:pt x="225" y="27"/>
                    </a:lnTo>
                    <a:lnTo>
                      <a:pt x="219" y="20"/>
                    </a:lnTo>
                    <a:lnTo>
                      <a:pt x="214" y="13"/>
                    </a:lnTo>
                    <a:lnTo>
                      <a:pt x="209" y="7"/>
                    </a:lnTo>
                    <a:lnTo>
                      <a:pt x="200" y="4"/>
                    </a:lnTo>
                    <a:lnTo>
                      <a:pt x="192" y="0"/>
                    </a:lnTo>
                    <a:lnTo>
                      <a:pt x="183" y="0"/>
                    </a:lnTo>
                    <a:lnTo>
                      <a:pt x="183" y="0"/>
                    </a:lnTo>
                    <a:close/>
                    <a:moveTo>
                      <a:pt x="319" y="272"/>
                    </a:moveTo>
                    <a:lnTo>
                      <a:pt x="265" y="272"/>
                    </a:lnTo>
                    <a:lnTo>
                      <a:pt x="265" y="174"/>
                    </a:lnTo>
                    <a:lnTo>
                      <a:pt x="265" y="174"/>
                    </a:lnTo>
                    <a:lnTo>
                      <a:pt x="265" y="163"/>
                    </a:lnTo>
                    <a:lnTo>
                      <a:pt x="263" y="154"/>
                    </a:lnTo>
                    <a:lnTo>
                      <a:pt x="259" y="145"/>
                    </a:lnTo>
                    <a:lnTo>
                      <a:pt x="256" y="136"/>
                    </a:lnTo>
                    <a:lnTo>
                      <a:pt x="256" y="136"/>
                    </a:lnTo>
                    <a:lnTo>
                      <a:pt x="263" y="134"/>
                    </a:lnTo>
                    <a:lnTo>
                      <a:pt x="270" y="134"/>
                    </a:lnTo>
                    <a:lnTo>
                      <a:pt x="270" y="134"/>
                    </a:lnTo>
                    <a:lnTo>
                      <a:pt x="279" y="136"/>
                    </a:lnTo>
                    <a:lnTo>
                      <a:pt x="288" y="138"/>
                    </a:lnTo>
                    <a:lnTo>
                      <a:pt x="297" y="143"/>
                    </a:lnTo>
                    <a:lnTo>
                      <a:pt x="305" y="149"/>
                    </a:lnTo>
                    <a:lnTo>
                      <a:pt x="310" y="156"/>
                    </a:lnTo>
                    <a:lnTo>
                      <a:pt x="316" y="165"/>
                    </a:lnTo>
                    <a:lnTo>
                      <a:pt x="317" y="174"/>
                    </a:lnTo>
                    <a:lnTo>
                      <a:pt x="319" y="183"/>
                    </a:lnTo>
                    <a:lnTo>
                      <a:pt x="319" y="272"/>
                    </a:lnTo>
                    <a:close/>
                    <a:moveTo>
                      <a:pt x="100" y="174"/>
                    </a:moveTo>
                    <a:lnTo>
                      <a:pt x="100" y="272"/>
                    </a:lnTo>
                    <a:lnTo>
                      <a:pt x="45" y="272"/>
                    </a:lnTo>
                    <a:lnTo>
                      <a:pt x="45" y="183"/>
                    </a:lnTo>
                    <a:lnTo>
                      <a:pt x="45" y="183"/>
                    </a:lnTo>
                    <a:lnTo>
                      <a:pt x="47" y="174"/>
                    </a:lnTo>
                    <a:lnTo>
                      <a:pt x="51" y="165"/>
                    </a:lnTo>
                    <a:lnTo>
                      <a:pt x="54" y="156"/>
                    </a:lnTo>
                    <a:lnTo>
                      <a:pt x="60" y="149"/>
                    </a:lnTo>
                    <a:lnTo>
                      <a:pt x="67" y="143"/>
                    </a:lnTo>
                    <a:lnTo>
                      <a:pt x="76" y="138"/>
                    </a:lnTo>
                    <a:lnTo>
                      <a:pt x="85" y="136"/>
                    </a:lnTo>
                    <a:lnTo>
                      <a:pt x="96" y="134"/>
                    </a:lnTo>
                    <a:lnTo>
                      <a:pt x="96" y="134"/>
                    </a:lnTo>
                    <a:lnTo>
                      <a:pt x="103" y="134"/>
                    </a:lnTo>
                    <a:lnTo>
                      <a:pt x="109" y="136"/>
                    </a:lnTo>
                    <a:lnTo>
                      <a:pt x="109" y="136"/>
                    </a:lnTo>
                    <a:lnTo>
                      <a:pt x="105" y="145"/>
                    </a:lnTo>
                    <a:lnTo>
                      <a:pt x="102" y="154"/>
                    </a:lnTo>
                    <a:lnTo>
                      <a:pt x="100" y="163"/>
                    </a:lnTo>
                    <a:lnTo>
                      <a:pt x="100" y="174"/>
                    </a:lnTo>
                    <a:lnTo>
                      <a:pt x="100" y="174"/>
                    </a:lnTo>
                    <a:close/>
                    <a:moveTo>
                      <a:pt x="111" y="301"/>
                    </a:moveTo>
                    <a:lnTo>
                      <a:pt x="254" y="301"/>
                    </a:lnTo>
                    <a:lnTo>
                      <a:pt x="254" y="174"/>
                    </a:lnTo>
                    <a:lnTo>
                      <a:pt x="254" y="174"/>
                    </a:lnTo>
                    <a:lnTo>
                      <a:pt x="252" y="159"/>
                    </a:lnTo>
                    <a:lnTo>
                      <a:pt x="248" y="145"/>
                    </a:lnTo>
                    <a:lnTo>
                      <a:pt x="241" y="134"/>
                    </a:lnTo>
                    <a:lnTo>
                      <a:pt x="232" y="123"/>
                    </a:lnTo>
                    <a:lnTo>
                      <a:pt x="223" y="114"/>
                    </a:lnTo>
                    <a:lnTo>
                      <a:pt x="210" y="109"/>
                    </a:lnTo>
                    <a:lnTo>
                      <a:pt x="198" y="103"/>
                    </a:lnTo>
                    <a:lnTo>
                      <a:pt x="183" y="101"/>
                    </a:lnTo>
                    <a:lnTo>
                      <a:pt x="183" y="101"/>
                    </a:lnTo>
                    <a:lnTo>
                      <a:pt x="169" y="103"/>
                    </a:lnTo>
                    <a:lnTo>
                      <a:pt x="154" y="109"/>
                    </a:lnTo>
                    <a:lnTo>
                      <a:pt x="143" y="114"/>
                    </a:lnTo>
                    <a:lnTo>
                      <a:pt x="132" y="123"/>
                    </a:lnTo>
                    <a:lnTo>
                      <a:pt x="123" y="134"/>
                    </a:lnTo>
                    <a:lnTo>
                      <a:pt x="116" y="145"/>
                    </a:lnTo>
                    <a:lnTo>
                      <a:pt x="112" y="159"/>
                    </a:lnTo>
                    <a:lnTo>
                      <a:pt x="111" y="174"/>
                    </a:lnTo>
                    <a:lnTo>
                      <a:pt x="111" y="30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26" name="Group 93"/>
          <p:cNvGrpSpPr/>
          <p:nvPr/>
        </p:nvGrpSpPr>
        <p:grpSpPr>
          <a:xfrm>
            <a:off x="476211" y="1809741"/>
            <a:ext cx="4848789" cy="943470"/>
            <a:chOff x="357158" y="1357304"/>
            <a:chExt cx="3636592" cy="707602"/>
          </a:xfrm>
        </p:grpSpPr>
        <p:grpSp>
          <p:nvGrpSpPr>
            <p:cNvPr id="27" name="Group 89"/>
            <p:cNvGrpSpPr/>
            <p:nvPr/>
          </p:nvGrpSpPr>
          <p:grpSpPr>
            <a:xfrm>
              <a:off x="357158" y="1357304"/>
              <a:ext cx="2643206" cy="601319"/>
              <a:chOff x="357158" y="1357304"/>
              <a:chExt cx="2643206" cy="601319"/>
            </a:xfrm>
          </p:grpSpPr>
          <p:sp>
            <p:nvSpPr>
              <p:cNvPr id="31" name="Rectangle 29"/>
              <p:cNvSpPr/>
              <p:nvPr/>
            </p:nvSpPr>
            <p:spPr>
              <a:xfrm>
                <a:off x="357158" y="1643056"/>
                <a:ext cx="2643206" cy="3155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快速搭建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Restful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服务，快速写一个某种服务的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demo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，调研服务的可行性；或者搭建对性能要求并不高的服务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32" name="Rectangle 30"/>
              <p:cNvSpPr/>
              <p:nvPr/>
            </p:nvSpPr>
            <p:spPr>
              <a:xfrm>
                <a:off x="2178426" y="1357304"/>
                <a:ext cx="785071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en-US" altLang="zh-CN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Web</a:t>
                </a:r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应用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28" name="Group 83"/>
            <p:cNvGrpSpPr/>
            <p:nvPr/>
          </p:nvGrpSpPr>
          <p:grpSpPr>
            <a:xfrm>
              <a:off x="3357554" y="1428742"/>
              <a:ext cx="636196" cy="636164"/>
              <a:chOff x="3357554" y="1428742"/>
              <a:chExt cx="636196" cy="636164"/>
            </a:xfrm>
          </p:grpSpPr>
          <p:sp>
            <p:nvSpPr>
              <p:cNvPr id="29" name="Rectangle 13"/>
              <p:cNvSpPr/>
              <p:nvPr/>
            </p:nvSpPr>
            <p:spPr>
              <a:xfrm>
                <a:off x="3357554" y="1428742"/>
                <a:ext cx="636196" cy="636164"/>
              </a:xfrm>
              <a:prstGeom prst="rect">
                <a:avLst/>
              </a:prstGeom>
              <a:solidFill>
                <a:srgbClr val="00C0C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Freeform 100"/>
              <p:cNvSpPr>
                <a:spLocks/>
              </p:cNvSpPr>
              <p:nvPr/>
            </p:nvSpPr>
            <p:spPr bwMode="auto">
              <a:xfrm>
                <a:off x="3500430" y="1571618"/>
                <a:ext cx="303570" cy="342050"/>
              </a:xfrm>
              <a:custGeom>
                <a:avLst/>
                <a:gdLst/>
                <a:ahLst/>
                <a:cxnLst>
                  <a:cxn ang="0">
                    <a:pos x="230" y="212"/>
                  </a:cxn>
                  <a:cxn ang="0">
                    <a:pos x="212" y="216"/>
                  </a:cxn>
                  <a:cxn ang="0">
                    <a:pos x="197" y="223"/>
                  </a:cxn>
                  <a:cxn ang="0">
                    <a:pos x="105" y="169"/>
                  </a:cxn>
                  <a:cxn ang="0">
                    <a:pos x="105" y="160"/>
                  </a:cxn>
                  <a:cxn ang="0">
                    <a:pos x="197" y="96"/>
                  </a:cxn>
                  <a:cxn ang="0">
                    <a:pos x="204" y="100"/>
                  </a:cxn>
                  <a:cxn ang="0">
                    <a:pos x="221" y="105"/>
                  </a:cxn>
                  <a:cxn ang="0">
                    <a:pos x="230" y="107"/>
                  </a:cxn>
                  <a:cxn ang="0">
                    <a:pos x="250" y="102"/>
                  </a:cxn>
                  <a:cxn ang="0">
                    <a:pos x="266" y="91"/>
                  </a:cxn>
                  <a:cxn ang="0">
                    <a:pos x="277" y="75"/>
                  </a:cxn>
                  <a:cxn ang="0">
                    <a:pos x="282" y="53"/>
                  </a:cxn>
                  <a:cxn ang="0">
                    <a:pos x="281" y="44"/>
                  </a:cxn>
                  <a:cxn ang="0">
                    <a:pos x="273" y="24"/>
                  </a:cxn>
                  <a:cxn ang="0">
                    <a:pos x="259" y="9"/>
                  </a:cxn>
                  <a:cxn ang="0">
                    <a:pos x="239" y="2"/>
                  </a:cxn>
                  <a:cxn ang="0">
                    <a:pos x="230" y="0"/>
                  </a:cxn>
                  <a:cxn ang="0">
                    <a:pos x="208" y="4"/>
                  </a:cxn>
                  <a:cxn ang="0">
                    <a:pos x="192" y="17"/>
                  </a:cxn>
                  <a:cxn ang="0">
                    <a:pos x="181" y="33"/>
                  </a:cxn>
                  <a:cxn ang="0">
                    <a:pos x="175" y="53"/>
                  </a:cxn>
                  <a:cxn ang="0">
                    <a:pos x="177" y="62"/>
                  </a:cxn>
                  <a:cxn ang="0">
                    <a:pos x="85" y="118"/>
                  </a:cxn>
                  <a:cxn ang="0">
                    <a:pos x="68" y="109"/>
                  </a:cxn>
                  <a:cxn ang="0">
                    <a:pos x="52" y="107"/>
                  </a:cxn>
                  <a:cxn ang="0">
                    <a:pos x="41" y="107"/>
                  </a:cxn>
                  <a:cxn ang="0">
                    <a:pos x="23" y="116"/>
                  </a:cxn>
                  <a:cxn ang="0">
                    <a:pos x="9" y="131"/>
                  </a:cxn>
                  <a:cxn ang="0">
                    <a:pos x="0" y="149"/>
                  </a:cxn>
                  <a:cxn ang="0">
                    <a:pos x="0" y="160"/>
                  </a:cxn>
                  <a:cxn ang="0">
                    <a:pos x="3" y="180"/>
                  </a:cxn>
                  <a:cxn ang="0">
                    <a:pos x="14" y="198"/>
                  </a:cxn>
                  <a:cxn ang="0">
                    <a:pos x="30" y="209"/>
                  </a:cxn>
                  <a:cxn ang="0">
                    <a:pos x="52" y="212"/>
                  </a:cxn>
                  <a:cxn ang="0">
                    <a:pos x="61" y="212"/>
                  </a:cxn>
                  <a:cxn ang="0">
                    <a:pos x="78" y="207"/>
                  </a:cxn>
                  <a:cxn ang="0">
                    <a:pos x="177" y="258"/>
                  </a:cxn>
                  <a:cxn ang="0">
                    <a:pos x="175" y="267"/>
                  </a:cxn>
                  <a:cxn ang="0">
                    <a:pos x="177" y="278"/>
                  </a:cxn>
                  <a:cxn ang="0">
                    <a:pos x="184" y="296"/>
                  </a:cxn>
                  <a:cxn ang="0">
                    <a:pos x="199" y="310"/>
                  </a:cxn>
                  <a:cxn ang="0">
                    <a:pos x="219" y="318"/>
                  </a:cxn>
                  <a:cxn ang="0">
                    <a:pos x="230" y="319"/>
                  </a:cxn>
                  <a:cxn ang="0">
                    <a:pos x="250" y="316"/>
                  </a:cxn>
                  <a:cxn ang="0">
                    <a:pos x="266" y="303"/>
                  </a:cxn>
                  <a:cxn ang="0">
                    <a:pos x="277" y="287"/>
                  </a:cxn>
                  <a:cxn ang="0">
                    <a:pos x="282" y="267"/>
                  </a:cxn>
                  <a:cxn ang="0">
                    <a:pos x="281" y="256"/>
                  </a:cxn>
                  <a:cxn ang="0">
                    <a:pos x="273" y="236"/>
                  </a:cxn>
                  <a:cxn ang="0">
                    <a:pos x="259" y="221"/>
                  </a:cxn>
                  <a:cxn ang="0">
                    <a:pos x="239" y="214"/>
                  </a:cxn>
                  <a:cxn ang="0">
                    <a:pos x="230" y="212"/>
                  </a:cxn>
                </a:cxnLst>
                <a:rect l="0" t="0" r="r" b="b"/>
                <a:pathLst>
                  <a:path w="282" h="319">
                    <a:moveTo>
                      <a:pt x="230" y="212"/>
                    </a:moveTo>
                    <a:lnTo>
                      <a:pt x="230" y="212"/>
                    </a:lnTo>
                    <a:lnTo>
                      <a:pt x="221" y="214"/>
                    </a:lnTo>
                    <a:lnTo>
                      <a:pt x="212" y="216"/>
                    </a:lnTo>
                    <a:lnTo>
                      <a:pt x="204" y="220"/>
                    </a:lnTo>
                    <a:lnTo>
                      <a:pt x="197" y="223"/>
                    </a:lnTo>
                    <a:lnTo>
                      <a:pt x="105" y="169"/>
                    </a:lnTo>
                    <a:lnTo>
                      <a:pt x="105" y="169"/>
                    </a:lnTo>
                    <a:lnTo>
                      <a:pt x="105" y="160"/>
                    </a:lnTo>
                    <a:lnTo>
                      <a:pt x="105" y="160"/>
                    </a:lnTo>
                    <a:lnTo>
                      <a:pt x="105" y="151"/>
                    </a:lnTo>
                    <a:lnTo>
                      <a:pt x="197" y="96"/>
                    </a:lnTo>
                    <a:lnTo>
                      <a:pt x="197" y="96"/>
                    </a:lnTo>
                    <a:lnTo>
                      <a:pt x="204" y="100"/>
                    </a:lnTo>
                    <a:lnTo>
                      <a:pt x="212" y="104"/>
                    </a:lnTo>
                    <a:lnTo>
                      <a:pt x="221" y="105"/>
                    </a:lnTo>
                    <a:lnTo>
                      <a:pt x="230" y="107"/>
                    </a:lnTo>
                    <a:lnTo>
                      <a:pt x="230" y="107"/>
                    </a:lnTo>
                    <a:lnTo>
                      <a:pt x="239" y="105"/>
                    </a:lnTo>
                    <a:lnTo>
                      <a:pt x="250" y="102"/>
                    </a:lnTo>
                    <a:lnTo>
                      <a:pt x="259" y="98"/>
                    </a:lnTo>
                    <a:lnTo>
                      <a:pt x="266" y="91"/>
                    </a:lnTo>
                    <a:lnTo>
                      <a:pt x="273" y="84"/>
                    </a:lnTo>
                    <a:lnTo>
                      <a:pt x="277" y="75"/>
                    </a:lnTo>
                    <a:lnTo>
                      <a:pt x="281" y="64"/>
                    </a:lnTo>
                    <a:lnTo>
                      <a:pt x="282" y="53"/>
                    </a:lnTo>
                    <a:lnTo>
                      <a:pt x="282" y="53"/>
                    </a:lnTo>
                    <a:lnTo>
                      <a:pt x="281" y="44"/>
                    </a:lnTo>
                    <a:lnTo>
                      <a:pt x="277" y="33"/>
                    </a:lnTo>
                    <a:lnTo>
                      <a:pt x="273" y="24"/>
                    </a:lnTo>
                    <a:lnTo>
                      <a:pt x="266" y="17"/>
                    </a:lnTo>
                    <a:lnTo>
                      <a:pt x="259" y="9"/>
                    </a:lnTo>
                    <a:lnTo>
                      <a:pt x="250" y="4"/>
                    </a:lnTo>
                    <a:lnTo>
                      <a:pt x="239" y="2"/>
                    </a:lnTo>
                    <a:lnTo>
                      <a:pt x="230" y="0"/>
                    </a:lnTo>
                    <a:lnTo>
                      <a:pt x="230" y="0"/>
                    </a:lnTo>
                    <a:lnTo>
                      <a:pt x="219" y="2"/>
                    </a:lnTo>
                    <a:lnTo>
                      <a:pt x="208" y="4"/>
                    </a:lnTo>
                    <a:lnTo>
                      <a:pt x="199" y="9"/>
                    </a:lnTo>
                    <a:lnTo>
                      <a:pt x="192" y="17"/>
                    </a:lnTo>
                    <a:lnTo>
                      <a:pt x="184" y="24"/>
                    </a:lnTo>
                    <a:lnTo>
                      <a:pt x="181" y="33"/>
                    </a:lnTo>
                    <a:lnTo>
                      <a:pt x="177" y="44"/>
                    </a:lnTo>
                    <a:lnTo>
                      <a:pt x="175" y="53"/>
                    </a:lnTo>
                    <a:lnTo>
                      <a:pt x="175" y="53"/>
                    </a:lnTo>
                    <a:lnTo>
                      <a:pt x="177" y="62"/>
                    </a:lnTo>
                    <a:lnTo>
                      <a:pt x="85" y="118"/>
                    </a:lnTo>
                    <a:lnTo>
                      <a:pt x="85" y="118"/>
                    </a:lnTo>
                    <a:lnTo>
                      <a:pt x="78" y="113"/>
                    </a:lnTo>
                    <a:lnTo>
                      <a:pt x="68" y="109"/>
                    </a:lnTo>
                    <a:lnTo>
                      <a:pt x="61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41" y="107"/>
                    </a:lnTo>
                    <a:lnTo>
                      <a:pt x="30" y="111"/>
                    </a:lnTo>
                    <a:lnTo>
                      <a:pt x="23" y="116"/>
                    </a:lnTo>
                    <a:lnTo>
                      <a:pt x="14" y="122"/>
                    </a:lnTo>
                    <a:lnTo>
                      <a:pt x="9" y="131"/>
                    </a:lnTo>
                    <a:lnTo>
                      <a:pt x="3" y="140"/>
                    </a:lnTo>
                    <a:lnTo>
                      <a:pt x="0" y="149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171"/>
                    </a:lnTo>
                    <a:lnTo>
                      <a:pt x="3" y="180"/>
                    </a:lnTo>
                    <a:lnTo>
                      <a:pt x="9" y="189"/>
                    </a:lnTo>
                    <a:lnTo>
                      <a:pt x="14" y="198"/>
                    </a:lnTo>
                    <a:lnTo>
                      <a:pt x="23" y="203"/>
                    </a:lnTo>
                    <a:lnTo>
                      <a:pt x="30" y="209"/>
                    </a:lnTo>
                    <a:lnTo>
                      <a:pt x="41" y="212"/>
                    </a:lnTo>
                    <a:lnTo>
                      <a:pt x="52" y="212"/>
                    </a:lnTo>
                    <a:lnTo>
                      <a:pt x="52" y="212"/>
                    </a:lnTo>
                    <a:lnTo>
                      <a:pt x="61" y="212"/>
                    </a:lnTo>
                    <a:lnTo>
                      <a:pt x="68" y="211"/>
                    </a:lnTo>
                    <a:lnTo>
                      <a:pt x="78" y="207"/>
                    </a:lnTo>
                    <a:lnTo>
                      <a:pt x="85" y="202"/>
                    </a:lnTo>
                    <a:lnTo>
                      <a:pt x="177" y="258"/>
                    </a:lnTo>
                    <a:lnTo>
                      <a:pt x="177" y="258"/>
                    </a:lnTo>
                    <a:lnTo>
                      <a:pt x="175" y="267"/>
                    </a:lnTo>
                    <a:lnTo>
                      <a:pt x="175" y="267"/>
                    </a:lnTo>
                    <a:lnTo>
                      <a:pt x="177" y="278"/>
                    </a:lnTo>
                    <a:lnTo>
                      <a:pt x="181" y="287"/>
                    </a:lnTo>
                    <a:lnTo>
                      <a:pt x="184" y="296"/>
                    </a:lnTo>
                    <a:lnTo>
                      <a:pt x="192" y="303"/>
                    </a:lnTo>
                    <a:lnTo>
                      <a:pt x="199" y="310"/>
                    </a:lnTo>
                    <a:lnTo>
                      <a:pt x="208" y="316"/>
                    </a:lnTo>
                    <a:lnTo>
                      <a:pt x="219" y="318"/>
                    </a:lnTo>
                    <a:lnTo>
                      <a:pt x="230" y="319"/>
                    </a:lnTo>
                    <a:lnTo>
                      <a:pt x="230" y="319"/>
                    </a:lnTo>
                    <a:lnTo>
                      <a:pt x="239" y="318"/>
                    </a:lnTo>
                    <a:lnTo>
                      <a:pt x="250" y="316"/>
                    </a:lnTo>
                    <a:lnTo>
                      <a:pt x="259" y="310"/>
                    </a:lnTo>
                    <a:lnTo>
                      <a:pt x="266" y="303"/>
                    </a:lnTo>
                    <a:lnTo>
                      <a:pt x="273" y="296"/>
                    </a:lnTo>
                    <a:lnTo>
                      <a:pt x="277" y="287"/>
                    </a:lnTo>
                    <a:lnTo>
                      <a:pt x="281" y="278"/>
                    </a:lnTo>
                    <a:lnTo>
                      <a:pt x="282" y="267"/>
                    </a:lnTo>
                    <a:lnTo>
                      <a:pt x="282" y="267"/>
                    </a:lnTo>
                    <a:lnTo>
                      <a:pt x="281" y="256"/>
                    </a:lnTo>
                    <a:lnTo>
                      <a:pt x="277" y="245"/>
                    </a:lnTo>
                    <a:lnTo>
                      <a:pt x="273" y="236"/>
                    </a:lnTo>
                    <a:lnTo>
                      <a:pt x="266" y="229"/>
                    </a:lnTo>
                    <a:lnTo>
                      <a:pt x="259" y="221"/>
                    </a:lnTo>
                    <a:lnTo>
                      <a:pt x="250" y="218"/>
                    </a:lnTo>
                    <a:lnTo>
                      <a:pt x="239" y="214"/>
                    </a:lnTo>
                    <a:lnTo>
                      <a:pt x="230" y="212"/>
                    </a:lnTo>
                    <a:lnTo>
                      <a:pt x="230" y="21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33" name="Group 98"/>
          <p:cNvGrpSpPr/>
          <p:nvPr/>
        </p:nvGrpSpPr>
        <p:grpSpPr>
          <a:xfrm>
            <a:off x="6858005" y="4762512"/>
            <a:ext cx="4857784" cy="965971"/>
            <a:chOff x="5143504" y="3571882"/>
            <a:chExt cx="3643338" cy="724478"/>
          </a:xfrm>
        </p:grpSpPr>
        <p:grpSp>
          <p:nvGrpSpPr>
            <p:cNvPr id="34" name="Group 92"/>
            <p:cNvGrpSpPr/>
            <p:nvPr/>
          </p:nvGrpSpPr>
          <p:grpSpPr>
            <a:xfrm>
              <a:off x="6143636" y="3571882"/>
              <a:ext cx="2643206" cy="724478"/>
              <a:chOff x="6143636" y="3571882"/>
              <a:chExt cx="2643206" cy="724478"/>
            </a:xfrm>
          </p:grpSpPr>
          <p:sp>
            <p:nvSpPr>
              <p:cNvPr id="38" name="Rectangle 39"/>
              <p:cNvSpPr/>
              <p:nvPr/>
            </p:nvSpPr>
            <p:spPr>
              <a:xfrm>
                <a:off x="6143636" y="3857634"/>
                <a:ext cx="2643206" cy="4387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我们会用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来作一些临时的较为复杂的数据统计（简单的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shell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无法胜任，或者很难支持的那种），同时这些功能又比较松散临时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39" name="Rectangle 40"/>
              <p:cNvSpPr/>
              <p:nvPr/>
            </p:nvSpPr>
            <p:spPr>
              <a:xfrm>
                <a:off x="6143636" y="3571882"/>
                <a:ext cx="754052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临时脚本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35" name="Group 85"/>
            <p:cNvGrpSpPr/>
            <p:nvPr/>
          </p:nvGrpSpPr>
          <p:grpSpPr>
            <a:xfrm>
              <a:off x="5143504" y="3643320"/>
              <a:ext cx="636196" cy="636164"/>
              <a:chOff x="5143504" y="3643320"/>
              <a:chExt cx="636196" cy="636164"/>
            </a:xfrm>
          </p:grpSpPr>
          <p:sp>
            <p:nvSpPr>
              <p:cNvPr id="36" name="Rectangle 27"/>
              <p:cNvSpPr/>
              <p:nvPr/>
            </p:nvSpPr>
            <p:spPr>
              <a:xfrm>
                <a:off x="5143504" y="3643320"/>
                <a:ext cx="636196" cy="63616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7" name="Freeform 107"/>
              <p:cNvSpPr>
                <a:spLocks noEditPoints="1"/>
              </p:cNvSpPr>
              <p:nvPr/>
            </p:nvSpPr>
            <p:spPr bwMode="auto">
              <a:xfrm>
                <a:off x="5286380" y="3786196"/>
                <a:ext cx="365566" cy="314258"/>
              </a:xfrm>
              <a:custGeom>
                <a:avLst/>
                <a:gdLst/>
                <a:ahLst/>
                <a:cxnLst>
                  <a:cxn ang="0">
                    <a:pos x="337" y="165"/>
                  </a:cxn>
                  <a:cxn ang="0">
                    <a:pos x="170" y="0"/>
                  </a:cxn>
                  <a:cxn ang="0">
                    <a:pos x="5" y="165"/>
                  </a:cxn>
                  <a:cxn ang="0">
                    <a:pos x="5" y="165"/>
                  </a:cxn>
                  <a:cxn ang="0">
                    <a:pos x="0" y="172"/>
                  </a:cxn>
                  <a:cxn ang="0">
                    <a:pos x="0" y="181"/>
                  </a:cxn>
                  <a:cxn ang="0">
                    <a:pos x="0" y="189"/>
                  </a:cxn>
                  <a:cxn ang="0">
                    <a:pos x="5" y="196"/>
                  </a:cxn>
                  <a:cxn ang="0">
                    <a:pos x="5" y="196"/>
                  </a:cxn>
                  <a:cxn ang="0">
                    <a:pos x="13" y="201"/>
                  </a:cxn>
                  <a:cxn ang="0">
                    <a:pos x="20" y="201"/>
                  </a:cxn>
                  <a:cxn ang="0">
                    <a:pos x="29" y="201"/>
                  </a:cxn>
                  <a:cxn ang="0">
                    <a:pos x="36" y="196"/>
                  </a:cxn>
                  <a:cxn ang="0">
                    <a:pos x="42" y="189"/>
                  </a:cxn>
                  <a:cxn ang="0">
                    <a:pos x="42" y="294"/>
                  </a:cxn>
                  <a:cxn ang="0">
                    <a:pos x="301" y="294"/>
                  </a:cxn>
                  <a:cxn ang="0">
                    <a:pos x="301" y="189"/>
                  </a:cxn>
                  <a:cxn ang="0">
                    <a:pos x="306" y="196"/>
                  </a:cxn>
                  <a:cxn ang="0">
                    <a:pos x="306" y="196"/>
                  </a:cxn>
                  <a:cxn ang="0">
                    <a:pos x="314" y="201"/>
                  </a:cxn>
                  <a:cxn ang="0">
                    <a:pos x="321" y="201"/>
                  </a:cxn>
                  <a:cxn ang="0">
                    <a:pos x="321" y="201"/>
                  </a:cxn>
                  <a:cxn ang="0">
                    <a:pos x="330" y="201"/>
                  </a:cxn>
                  <a:cxn ang="0">
                    <a:pos x="337" y="196"/>
                  </a:cxn>
                  <a:cxn ang="0">
                    <a:pos x="337" y="196"/>
                  </a:cxn>
                  <a:cxn ang="0">
                    <a:pos x="341" y="189"/>
                  </a:cxn>
                  <a:cxn ang="0">
                    <a:pos x="343" y="181"/>
                  </a:cxn>
                  <a:cxn ang="0">
                    <a:pos x="341" y="172"/>
                  </a:cxn>
                  <a:cxn ang="0">
                    <a:pos x="337" y="165"/>
                  </a:cxn>
                  <a:cxn ang="0">
                    <a:pos x="337" y="165"/>
                  </a:cxn>
                  <a:cxn ang="0">
                    <a:pos x="279" y="272"/>
                  </a:cxn>
                  <a:cxn ang="0">
                    <a:pos x="214" y="272"/>
                  </a:cxn>
                  <a:cxn ang="0">
                    <a:pos x="214" y="187"/>
                  </a:cxn>
                  <a:cxn ang="0">
                    <a:pos x="129" y="187"/>
                  </a:cxn>
                  <a:cxn ang="0">
                    <a:pos x="129" y="272"/>
                  </a:cxn>
                  <a:cxn ang="0">
                    <a:pos x="63" y="272"/>
                  </a:cxn>
                  <a:cxn ang="0">
                    <a:pos x="63" y="169"/>
                  </a:cxn>
                  <a:cxn ang="0">
                    <a:pos x="170" y="60"/>
                  </a:cxn>
                  <a:cxn ang="0">
                    <a:pos x="279" y="169"/>
                  </a:cxn>
                  <a:cxn ang="0">
                    <a:pos x="279" y="272"/>
                  </a:cxn>
                </a:cxnLst>
                <a:rect l="0" t="0" r="r" b="b"/>
                <a:pathLst>
                  <a:path w="343" h="294">
                    <a:moveTo>
                      <a:pt x="337" y="165"/>
                    </a:moveTo>
                    <a:lnTo>
                      <a:pt x="170" y="0"/>
                    </a:lnTo>
                    <a:lnTo>
                      <a:pt x="5" y="165"/>
                    </a:lnTo>
                    <a:lnTo>
                      <a:pt x="5" y="165"/>
                    </a:lnTo>
                    <a:lnTo>
                      <a:pt x="0" y="172"/>
                    </a:lnTo>
                    <a:lnTo>
                      <a:pt x="0" y="181"/>
                    </a:lnTo>
                    <a:lnTo>
                      <a:pt x="0" y="189"/>
                    </a:lnTo>
                    <a:lnTo>
                      <a:pt x="5" y="196"/>
                    </a:lnTo>
                    <a:lnTo>
                      <a:pt x="5" y="196"/>
                    </a:lnTo>
                    <a:lnTo>
                      <a:pt x="13" y="201"/>
                    </a:lnTo>
                    <a:lnTo>
                      <a:pt x="20" y="201"/>
                    </a:lnTo>
                    <a:lnTo>
                      <a:pt x="29" y="201"/>
                    </a:lnTo>
                    <a:lnTo>
                      <a:pt x="36" y="196"/>
                    </a:lnTo>
                    <a:lnTo>
                      <a:pt x="42" y="189"/>
                    </a:lnTo>
                    <a:lnTo>
                      <a:pt x="42" y="294"/>
                    </a:lnTo>
                    <a:lnTo>
                      <a:pt x="301" y="294"/>
                    </a:lnTo>
                    <a:lnTo>
                      <a:pt x="301" y="189"/>
                    </a:lnTo>
                    <a:lnTo>
                      <a:pt x="306" y="196"/>
                    </a:lnTo>
                    <a:lnTo>
                      <a:pt x="306" y="196"/>
                    </a:lnTo>
                    <a:lnTo>
                      <a:pt x="314" y="201"/>
                    </a:lnTo>
                    <a:lnTo>
                      <a:pt x="321" y="201"/>
                    </a:lnTo>
                    <a:lnTo>
                      <a:pt x="321" y="201"/>
                    </a:lnTo>
                    <a:lnTo>
                      <a:pt x="330" y="201"/>
                    </a:lnTo>
                    <a:lnTo>
                      <a:pt x="337" y="196"/>
                    </a:lnTo>
                    <a:lnTo>
                      <a:pt x="337" y="196"/>
                    </a:lnTo>
                    <a:lnTo>
                      <a:pt x="341" y="189"/>
                    </a:lnTo>
                    <a:lnTo>
                      <a:pt x="343" y="181"/>
                    </a:lnTo>
                    <a:lnTo>
                      <a:pt x="341" y="172"/>
                    </a:lnTo>
                    <a:lnTo>
                      <a:pt x="337" y="165"/>
                    </a:lnTo>
                    <a:lnTo>
                      <a:pt x="337" y="165"/>
                    </a:lnTo>
                    <a:close/>
                    <a:moveTo>
                      <a:pt x="279" y="272"/>
                    </a:moveTo>
                    <a:lnTo>
                      <a:pt x="214" y="272"/>
                    </a:lnTo>
                    <a:lnTo>
                      <a:pt x="214" y="187"/>
                    </a:lnTo>
                    <a:lnTo>
                      <a:pt x="129" y="187"/>
                    </a:lnTo>
                    <a:lnTo>
                      <a:pt x="129" y="272"/>
                    </a:lnTo>
                    <a:lnTo>
                      <a:pt x="63" y="272"/>
                    </a:lnTo>
                    <a:lnTo>
                      <a:pt x="63" y="169"/>
                    </a:lnTo>
                    <a:lnTo>
                      <a:pt x="170" y="60"/>
                    </a:lnTo>
                    <a:lnTo>
                      <a:pt x="279" y="169"/>
                    </a:lnTo>
                    <a:lnTo>
                      <a:pt x="279" y="27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40" name="Group 97"/>
          <p:cNvGrpSpPr/>
          <p:nvPr/>
        </p:nvGrpSpPr>
        <p:grpSpPr>
          <a:xfrm>
            <a:off x="476211" y="4762512"/>
            <a:ext cx="4848789" cy="965971"/>
            <a:chOff x="357158" y="3571882"/>
            <a:chExt cx="3636592" cy="724478"/>
          </a:xfrm>
        </p:grpSpPr>
        <p:grpSp>
          <p:nvGrpSpPr>
            <p:cNvPr id="41" name="Group 87"/>
            <p:cNvGrpSpPr/>
            <p:nvPr/>
          </p:nvGrpSpPr>
          <p:grpSpPr>
            <a:xfrm>
              <a:off x="357158" y="3571882"/>
              <a:ext cx="2643206" cy="724478"/>
              <a:chOff x="357158" y="3571882"/>
              <a:chExt cx="2643206" cy="724478"/>
            </a:xfrm>
          </p:grpSpPr>
          <p:sp>
            <p:nvSpPr>
              <p:cNvPr id="48" name="Rectangle 33"/>
              <p:cNvSpPr/>
              <p:nvPr/>
            </p:nvSpPr>
            <p:spPr>
              <a:xfrm>
                <a:off x="357158" y="3857634"/>
                <a:ext cx="2643206" cy="4387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的</a:t>
                </a:r>
                <a:r>
                  <a:rPr lang="en-US" altLang="zh-CN" sz="1067" dirty="0" err="1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numpy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库提供很完备的数据分析功能，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简洁的语法能让我们很友好地去使用这些功能，并且还能很方便地生成需要的格式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49" name="Rectangle 34"/>
              <p:cNvSpPr/>
              <p:nvPr/>
            </p:nvSpPr>
            <p:spPr>
              <a:xfrm>
                <a:off x="1901665" y="3571882"/>
                <a:ext cx="1061829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数据统计分析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42" name="Group 86"/>
            <p:cNvGrpSpPr/>
            <p:nvPr/>
          </p:nvGrpSpPr>
          <p:grpSpPr>
            <a:xfrm>
              <a:off x="3357554" y="3643320"/>
              <a:ext cx="636196" cy="636164"/>
              <a:chOff x="3357554" y="3643320"/>
              <a:chExt cx="636196" cy="636164"/>
            </a:xfrm>
          </p:grpSpPr>
          <p:sp>
            <p:nvSpPr>
              <p:cNvPr id="43" name="Rectangle 26"/>
              <p:cNvSpPr/>
              <p:nvPr/>
            </p:nvSpPr>
            <p:spPr>
              <a:xfrm>
                <a:off x="3357554" y="3643320"/>
                <a:ext cx="636196" cy="636164"/>
              </a:xfrm>
              <a:prstGeom prst="rect">
                <a:avLst/>
              </a:prstGeom>
              <a:solidFill>
                <a:srgbClr val="F8F6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44" name="Group 67"/>
              <p:cNvGrpSpPr/>
              <p:nvPr/>
            </p:nvGrpSpPr>
            <p:grpSpPr>
              <a:xfrm>
                <a:off x="3428992" y="3857634"/>
                <a:ext cx="503238" cy="177800"/>
                <a:chOff x="1441430" y="4357700"/>
                <a:chExt cx="503238" cy="177800"/>
              </a:xfrm>
              <a:solidFill>
                <a:schemeClr val="bg1"/>
              </a:solidFill>
            </p:grpSpPr>
            <p:sp>
              <p:nvSpPr>
                <p:cNvPr id="45" name="Freeform 19"/>
                <p:cNvSpPr>
                  <a:spLocks/>
                </p:cNvSpPr>
                <p:nvPr/>
              </p:nvSpPr>
              <p:spPr bwMode="auto">
                <a:xfrm>
                  <a:off x="1441430" y="4357700"/>
                  <a:ext cx="231775" cy="177800"/>
                </a:xfrm>
                <a:custGeom>
                  <a:avLst/>
                  <a:gdLst/>
                  <a:ahLst/>
                  <a:cxnLst>
                    <a:cxn ang="0">
                      <a:pos x="192" y="0"/>
                    </a:cxn>
                    <a:cxn ang="0">
                      <a:pos x="203" y="0"/>
                    </a:cxn>
                    <a:cxn ang="0">
                      <a:pos x="225" y="5"/>
                    </a:cxn>
                    <a:cxn ang="0">
                      <a:pos x="245" y="13"/>
                    </a:cxn>
                    <a:cxn ang="0">
                      <a:pos x="262" y="26"/>
                    </a:cxn>
                    <a:cxn ang="0">
                      <a:pos x="271" y="32"/>
                    </a:cxn>
                    <a:cxn ang="0">
                      <a:pos x="282" y="47"/>
                    </a:cxn>
                    <a:cxn ang="0">
                      <a:pos x="292" y="63"/>
                    </a:cxn>
                    <a:cxn ang="0">
                      <a:pos x="232" y="63"/>
                    </a:cxn>
                    <a:cxn ang="0">
                      <a:pos x="213" y="53"/>
                    </a:cxn>
                    <a:cxn ang="0">
                      <a:pos x="192" y="49"/>
                    </a:cxn>
                    <a:cxn ang="0">
                      <a:pos x="112" y="49"/>
                    </a:cxn>
                    <a:cxn ang="0">
                      <a:pos x="88" y="54"/>
                    </a:cxn>
                    <a:cxn ang="0">
                      <a:pos x="68" y="68"/>
                    </a:cxn>
                    <a:cxn ang="0">
                      <a:pos x="61" y="77"/>
                    </a:cxn>
                    <a:cxn ang="0">
                      <a:pos x="51" y="99"/>
                    </a:cxn>
                    <a:cxn ang="0">
                      <a:pos x="50" y="111"/>
                    </a:cxn>
                    <a:cxn ang="0">
                      <a:pos x="51" y="124"/>
                    </a:cxn>
                    <a:cxn ang="0">
                      <a:pos x="61" y="146"/>
                    </a:cxn>
                    <a:cxn ang="0">
                      <a:pos x="68" y="154"/>
                    </a:cxn>
                    <a:cxn ang="0">
                      <a:pos x="88" y="168"/>
                    </a:cxn>
                    <a:cxn ang="0">
                      <a:pos x="112" y="173"/>
                    </a:cxn>
                    <a:cxn ang="0">
                      <a:pos x="192" y="173"/>
                    </a:cxn>
                    <a:cxn ang="0">
                      <a:pos x="213" y="169"/>
                    </a:cxn>
                    <a:cxn ang="0">
                      <a:pos x="232" y="158"/>
                    </a:cxn>
                    <a:cxn ang="0">
                      <a:pos x="292" y="158"/>
                    </a:cxn>
                    <a:cxn ang="0">
                      <a:pos x="282" y="175"/>
                    </a:cxn>
                    <a:cxn ang="0">
                      <a:pos x="271" y="189"/>
                    </a:cxn>
                    <a:cxn ang="0">
                      <a:pos x="262" y="196"/>
                    </a:cxn>
                    <a:cxn ang="0">
                      <a:pos x="245" y="209"/>
                    </a:cxn>
                    <a:cxn ang="0">
                      <a:pos x="225" y="217"/>
                    </a:cxn>
                    <a:cxn ang="0">
                      <a:pos x="203" y="221"/>
                    </a:cxn>
                    <a:cxn ang="0">
                      <a:pos x="112" y="222"/>
                    </a:cxn>
                    <a:cxn ang="0">
                      <a:pos x="100" y="221"/>
                    </a:cxn>
                    <a:cxn ang="0">
                      <a:pos x="78" y="217"/>
                    </a:cxn>
                    <a:cxn ang="0">
                      <a:pos x="58" y="209"/>
                    </a:cxn>
                    <a:cxn ang="0">
                      <a:pos x="41" y="196"/>
                    </a:cxn>
                    <a:cxn ang="0">
                      <a:pos x="34" y="189"/>
                    </a:cxn>
                    <a:cxn ang="0">
                      <a:pos x="20" y="173"/>
                    </a:cxn>
                    <a:cxn ang="0">
                      <a:pos x="9" y="154"/>
                    </a:cxn>
                    <a:cxn ang="0">
                      <a:pos x="3" y="133"/>
                    </a:cxn>
                    <a:cxn ang="0">
                      <a:pos x="0" y="111"/>
                    </a:cxn>
                    <a:cxn ang="0">
                      <a:pos x="0" y="111"/>
                    </a:cxn>
                    <a:cxn ang="0">
                      <a:pos x="3" y="89"/>
                    </a:cxn>
                    <a:cxn ang="0">
                      <a:pos x="9" y="68"/>
                    </a:cxn>
                    <a:cxn ang="0">
                      <a:pos x="20" y="49"/>
                    </a:cxn>
                    <a:cxn ang="0">
                      <a:pos x="34" y="32"/>
                    </a:cxn>
                    <a:cxn ang="0">
                      <a:pos x="41" y="26"/>
                    </a:cxn>
                    <a:cxn ang="0">
                      <a:pos x="58" y="13"/>
                    </a:cxn>
                    <a:cxn ang="0">
                      <a:pos x="78" y="5"/>
                    </a:cxn>
                    <a:cxn ang="0">
                      <a:pos x="100" y="0"/>
                    </a:cxn>
                    <a:cxn ang="0">
                      <a:pos x="112" y="0"/>
                    </a:cxn>
                  </a:cxnLst>
                  <a:rect l="0" t="0" r="r" b="b"/>
                  <a:pathLst>
                    <a:path w="292" h="222">
                      <a:moveTo>
                        <a:pt x="112" y="0"/>
                      </a:moveTo>
                      <a:lnTo>
                        <a:pt x="192" y="0"/>
                      </a:lnTo>
                      <a:lnTo>
                        <a:pt x="192" y="0"/>
                      </a:lnTo>
                      <a:lnTo>
                        <a:pt x="203" y="0"/>
                      </a:lnTo>
                      <a:lnTo>
                        <a:pt x="214" y="2"/>
                      </a:lnTo>
                      <a:lnTo>
                        <a:pt x="225" y="5"/>
                      </a:lnTo>
                      <a:lnTo>
                        <a:pt x="235" y="9"/>
                      </a:lnTo>
                      <a:lnTo>
                        <a:pt x="245" y="13"/>
                      </a:lnTo>
                      <a:lnTo>
                        <a:pt x="254" y="18"/>
                      </a:lnTo>
                      <a:lnTo>
                        <a:pt x="262" y="26"/>
                      </a:lnTo>
                      <a:lnTo>
                        <a:pt x="271" y="32"/>
                      </a:lnTo>
                      <a:lnTo>
                        <a:pt x="271" y="32"/>
                      </a:lnTo>
                      <a:lnTo>
                        <a:pt x="277" y="39"/>
                      </a:lnTo>
                      <a:lnTo>
                        <a:pt x="282" y="47"/>
                      </a:lnTo>
                      <a:lnTo>
                        <a:pt x="288" y="56"/>
                      </a:lnTo>
                      <a:lnTo>
                        <a:pt x="292" y="63"/>
                      </a:lnTo>
                      <a:lnTo>
                        <a:pt x="232" y="63"/>
                      </a:lnTo>
                      <a:lnTo>
                        <a:pt x="232" y="63"/>
                      </a:lnTo>
                      <a:lnTo>
                        <a:pt x="223" y="58"/>
                      </a:lnTo>
                      <a:lnTo>
                        <a:pt x="213" y="53"/>
                      </a:lnTo>
                      <a:lnTo>
                        <a:pt x="203" y="51"/>
                      </a:lnTo>
                      <a:lnTo>
                        <a:pt x="192" y="49"/>
                      </a:lnTo>
                      <a:lnTo>
                        <a:pt x="112" y="49"/>
                      </a:lnTo>
                      <a:lnTo>
                        <a:pt x="112" y="49"/>
                      </a:lnTo>
                      <a:lnTo>
                        <a:pt x="99" y="51"/>
                      </a:lnTo>
                      <a:lnTo>
                        <a:pt x="88" y="54"/>
                      </a:lnTo>
                      <a:lnTo>
                        <a:pt x="77" y="60"/>
                      </a:lnTo>
                      <a:lnTo>
                        <a:pt x="68" y="68"/>
                      </a:lnTo>
                      <a:lnTo>
                        <a:pt x="68" y="68"/>
                      </a:lnTo>
                      <a:lnTo>
                        <a:pt x="61" y="77"/>
                      </a:lnTo>
                      <a:lnTo>
                        <a:pt x="55" y="86"/>
                      </a:lnTo>
                      <a:lnTo>
                        <a:pt x="51" y="99"/>
                      </a:lnTo>
                      <a:lnTo>
                        <a:pt x="50" y="111"/>
                      </a:lnTo>
                      <a:lnTo>
                        <a:pt x="50" y="111"/>
                      </a:lnTo>
                      <a:lnTo>
                        <a:pt x="50" y="111"/>
                      </a:lnTo>
                      <a:lnTo>
                        <a:pt x="51" y="124"/>
                      </a:lnTo>
                      <a:lnTo>
                        <a:pt x="55" y="135"/>
                      </a:lnTo>
                      <a:lnTo>
                        <a:pt x="61" y="146"/>
                      </a:lnTo>
                      <a:lnTo>
                        <a:pt x="68" y="154"/>
                      </a:lnTo>
                      <a:lnTo>
                        <a:pt x="68" y="154"/>
                      </a:lnTo>
                      <a:lnTo>
                        <a:pt x="77" y="162"/>
                      </a:lnTo>
                      <a:lnTo>
                        <a:pt x="88" y="168"/>
                      </a:lnTo>
                      <a:lnTo>
                        <a:pt x="99" y="172"/>
                      </a:lnTo>
                      <a:lnTo>
                        <a:pt x="112" y="173"/>
                      </a:lnTo>
                      <a:lnTo>
                        <a:pt x="192" y="173"/>
                      </a:lnTo>
                      <a:lnTo>
                        <a:pt x="192" y="173"/>
                      </a:lnTo>
                      <a:lnTo>
                        <a:pt x="203" y="172"/>
                      </a:lnTo>
                      <a:lnTo>
                        <a:pt x="213" y="169"/>
                      </a:lnTo>
                      <a:lnTo>
                        <a:pt x="223" y="164"/>
                      </a:lnTo>
                      <a:lnTo>
                        <a:pt x="232" y="158"/>
                      </a:lnTo>
                      <a:lnTo>
                        <a:pt x="292" y="158"/>
                      </a:lnTo>
                      <a:lnTo>
                        <a:pt x="292" y="158"/>
                      </a:lnTo>
                      <a:lnTo>
                        <a:pt x="288" y="167"/>
                      </a:lnTo>
                      <a:lnTo>
                        <a:pt x="282" y="175"/>
                      </a:lnTo>
                      <a:lnTo>
                        <a:pt x="277" y="183"/>
                      </a:lnTo>
                      <a:lnTo>
                        <a:pt x="271" y="189"/>
                      </a:lnTo>
                      <a:lnTo>
                        <a:pt x="271" y="189"/>
                      </a:lnTo>
                      <a:lnTo>
                        <a:pt x="262" y="196"/>
                      </a:lnTo>
                      <a:lnTo>
                        <a:pt x="254" y="203"/>
                      </a:lnTo>
                      <a:lnTo>
                        <a:pt x="245" y="209"/>
                      </a:lnTo>
                      <a:lnTo>
                        <a:pt x="235" y="214"/>
                      </a:lnTo>
                      <a:lnTo>
                        <a:pt x="225" y="217"/>
                      </a:lnTo>
                      <a:lnTo>
                        <a:pt x="214" y="220"/>
                      </a:lnTo>
                      <a:lnTo>
                        <a:pt x="203" y="221"/>
                      </a:lnTo>
                      <a:lnTo>
                        <a:pt x="192" y="222"/>
                      </a:lnTo>
                      <a:lnTo>
                        <a:pt x="112" y="222"/>
                      </a:lnTo>
                      <a:lnTo>
                        <a:pt x="112" y="222"/>
                      </a:lnTo>
                      <a:lnTo>
                        <a:pt x="100" y="221"/>
                      </a:lnTo>
                      <a:lnTo>
                        <a:pt x="89" y="220"/>
                      </a:lnTo>
                      <a:lnTo>
                        <a:pt x="78" y="217"/>
                      </a:lnTo>
                      <a:lnTo>
                        <a:pt x="68" y="214"/>
                      </a:lnTo>
                      <a:lnTo>
                        <a:pt x="58" y="209"/>
                      </a:lnTo>
                      <a:lnTo>
                        <a:pt x="50" y="203"/>
                      </a:lnTo>
                      <a:lnTo>
                        <a:pt x="41" y="196"/>
                      </a:lnTo>
                      <a:lnTo>
                        <a:pt x="34" y="189"/>
                      </a:lnTo>
                      <a:lnTo>
                        <a:pt x="34" y="189"/>
                      </a:lnTo>
                      <a:lnTo>
                        <a:pt x="26" y="182"/>
                      </a:lnTo>
                      <a:lnTo>
                        <a:pt x="20" y="173"/>
                      </a:lnTo>
                      <a:lnTo>
                        <a:pt x="14" y="164"/>
                      </a:lnTo>
                      <a:lnTo>
                        <a:pt x="9" y="154"/>
                      </a:lnTo>
                      <a:lnTo>
                        <a:pt x="5" y="143"/>
                      </a:lnTo>
                      <a:lnTo>
                        <a:pt x="3" y="133"/>
                      </a:lnTo>
                      <a:lnTo>
                        <a:pt x="2" y="122"/>
                      </a:lnTo>
                      <a:lnTo>
                        <a:pt x="0" y="111"/>
                      </a:lnTo>
                      <a:lnTo>
                        <a:pt x="0" y="111"/>
                      </a:lnTo>
                      <a:lnTo>
                        <a:pt x="0" y="111"/>
                      </a:lnTo>
                      <a:lnTo>
                        <a:pt x="2" y="100"/>
                      </a:lnTo>
                      <a:lnTo>
                        <a:pt x="3" y="89"/>
                      </a:lnTo>
                      <a:lnTo>
                        <a:pt x="5" y="78"/>
                      </a:lnTo>
                      <a:lnTo>
                        <a:pt x="9" y="68"/>
                      </a:lnTo>
                      <a:lnTo>
                        <a:pt x="14" y="58"/>
                      </a:lnTo>
                      <a:lnTo>
                        <a:pt x="20" y="49"/>
                      </a:lnTo>
                      <a:lnTo>
                        <a:pt x="26" y="41"/>
                      </a:lnTo>
                      <a:lnTo>
                        <a:pt x="34" y="32"/>
                      </a:lnTo>
                      <a:lnTo>
                        <a:pt x="34" y="32"/>
                      </a:lnTo>
                      <a:lnTo>
                        <a:pt x="41" y="26"/>
                      </a:lnTo>
                      <a:lnTo>
                        <a:pt x="50" y="18"/>
                      </a:lnTo>
                      <a:lnTo>
                        <a:pt x="58" y="13"/>
                      </a:lnTo>
                      <a:lnTo>
                        <a:pt x="68" y="9"/>
                      </a:lnTo>
                      <a:lnTo>
                        <a:pt x="78" y="5"/>
                      </a:lnTo>
                      <a:lnTo>
                        <a:pt x="89" y="2"/>
                      </a:lnTo>
                      <a:lnTo>
                        <a:pt x="100" y="0"/>
                      </a:lnTo>
                      <a:lnTo>
                        <a:pt x="112" y="0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6" name="Freeform 20"/>
                <p:cNvSpPr>
                  <a:spLocks/>
                </p:cNvSpPr>
                <p:nvPr/>
              </p:nvSpPr>
              <p:spPr bwMode="auto">
                <a:xfrm>
                  <a:off x="1714480" y="4357700"/>
                  <a:ext cx="230188" cy="177800"/>
                </a:xfrm>
                <a:custGeom>
                  <a:avLst/>
                  <a:gdLst/>
                  <a:ahLst/>
                  <a:cxnLst>
                    <a:cxn ang="0">
                      <a:pos x="181" y="0"/>
                    </a:cxn>
                    <a:cxn ang="0">
                      <a:pos x="192" y="0"/>
                    </a:cxn>
                    <a:cxn ang="0">
                      <a:pos x="213" y="5"/>
                    </a:cxn>
                    <a:cxn ang="0">
                      <a:pos x="234" y="13"/>
                    </a:cxn>
                    <a:cxn ang="0">
                      <a:pos x="251" y="26"/>
                    </a:cxn>
                    <a:cxn ang="0">
                      <a:pos x="258" y="32"/>
                    </a:cxn>
                    <a:cxn ang="0">
                      <a:pos x="272" y="49"/>
                    </a:cxn>
                    <a:cxn ang="0">
                      <a:pos x="283" y="68"/>
                    </a:cxn>
                    <a:cxn ang="0">
                      <a:pos x="289" y="89"/>
                    </a:cxn>
                    <a:cxn ang="0">
                      <a:pos x="292" y="111"/>
                    </a:cxn>
                    <a:cxn ang="0">
                      <a:pos x="292" y="111"/>
                    </a:cxn>
                    <a:cxn ang="0">
                      <a:pos x="289" y="133"/>
                    </a:cxn>
                    <a:cxn ang="0">
                      <a:pos x="283" y="154"/>
                    </a:cxn>
                    <a:cxn ang="0">
                      <a:pos x="272" y="173"/>
                    </a:cxn>
                    <a:cxn ang="0">
                      <a:pos x="258" y="189"/>
                    </a:cxn>
                    <a:cxn ang="0">
                      <a:pos x="251" y="196"/>
                    </a:cxn>
                    <a:cxn ang="0">
                      <a:pos x="234" y="209"/>
                    </a:cxn>
                    <a:cxn ang="0">
                      <a:pos x="213" y="217"/>
                    </a:cxn>
                    <a:cxn ang="0">
                      <a:pos x="192" y="221"/>
                    </a:cxn>
                    <a:cxn ang="0">
                      <a:pos x="100" y="222"/>
                    </a:cxn>
                    <a:cxn ang="0">
                      <a:pos x="89" y="221"/>
                    </a:cxn>
                    <a:cxn ang="0">
                      <a:pos x="67" y="217"/>
                    </a:cxn>
                    <a:cxn ang="0">
                      <a:pos x="47" y="209"/>
                    </a:cxn>
                    <a:cxn ang="0">
                      <a:pos x="30" y="196"/>
                    </a:cxn>
                    <a:cxn ang="0">
                      <a:pos x="21" y="189"/>
                    </a:cxn>
                    <a:cxn ang="0">
                      <a:pos x="9" y="175"/>
                    </a:cxn>
                    <a:cxn ang="0">
                      <a:pos x="0" y="158"/>
                    </a:cxn>
                    <a:cxn ang="0">
                      <a:pos x="61" y="158"/>
                    </a:cxn>
                    <a:cxn ang="0">
                      <a:pos x="79" y="169"/>
                    </a:cxn>
                    <a:cxn ang="0">
                      <a:pos x="100" y="173"/>
                    </a:cxn>
                    <a:cxn ang="0">
                      <a:pos x="181" y="173"/>
                    </a:cxn>
                    <a:cxn ang="0">
                      <a:pos x="204" y="168"/>
                    </a:cxn>
                    <a:cxn ang="0">
                      <a:pos x="224" y="154"/>
                    </a:cxn>
                    <a:cxn ang="0">
                      <a:pos x="231" y="146"/>
                    </a:cxn>
                    <a:cxn ang="0">
                      <a:pos x="241" y="124"/>
                    </a:cxn>
                    <a:cxn ang="0">
                      <a:pos x="242" y="111"/>
                    </a:cxn>
                    <a:cxn ang="0">
                      <a:pos x="241" y="99"/>
                    </a:cxn>
                    <a:cxn ang="0">
                      <a:pos x="231" y="77"/>
                    </a:cxn>
                    <a:cxn ang="0">
                      <a:pos x="224" y="68"/>
                    </a:cxn>
                    <a:cxn ang="0">
                      <a:pos x="204" y="54"/>
                    </a:cxn>
                    <a:cxn ang="0">
                      <a:pos x="181" y="49"/>
                    </a:cxn>
                    <a:cxn ang="0">
                      <a:pos x="100" y="49"/>
                    </a:cxn>
                    <a:cxn ang="0">
                      <a:pos x="79" y="53"/>
                    </a:cxn>
                    <a:cxn ang="0">
                      <a:pos x="61" y="63"/>
                    </a:cxn>
                    <a:cxn ang="0">
                      <a:pos x="0" y="63"/>
                    </a:cxn>
                    <a:cxn ang="0">
                      <a:pos x="9" y="47"/>
                    </a:cxn>
                    <a:cxn ang="0">
                      <a:pos x="21" y="32"/>
                    </a:cxn>
                    <a:cxn ang="0">
                      <a:pos x="30" y="26"/>
                    </a:cxn>
                    <a:cxn ang="0">
                      <a:pos x="47" y="13"/>
                    </a:cxn>
                    <a:cxn ang="0">
                      <a:pos x="67" y="5"/>
                    </a:cxn>
                    <a:cxn ang="0">
                      <a:pos x="89" y="0"/>
                    </a:cxn>
                    <a:cxn ang="0">
                      <a:pos x="100" y="0"/>
                    </a:cxn>
                  </a:cxnLst>
                  <a:rect l="0" t="0" r="r" b="b"/>
                  <a:pathLst>
                    <a:path w="292" h="222">
                      <a:moveTo>
                        <a:pt x="100" y="0"/>
                      </a:moveTo>
                      <a:lnTo>
                        <a:pt x="181" y="0"/>
                      </a:lnTo>
                      <a:lnTo>
                        <a:pt x="181" y="0"/>
                      </a:lnTo>
                      <a:lnTo>
                        <a:pt x="192" y="0"/>
                      </a:lnTo>
                      <a:lnTo>
                        <a:pt x="203" y="2"/>
                      </a:lnTo>
                      <a:lnTo>
                        <a:pt x="213" y="5"/>
                      </a:lnTo>
                      <a:lnTo>
                        <a:pt x="224" y="9"/>
                      </a:lnTo>
                      <a:lnTo>
                        <a:pt x="234" y="13"/>
                      </a:lnTo>
                      <a:lnTo>
                        <a:pt x="242" y="18"/>
                      </a:lnTo>
                      <a:lnTo>
                        <a:pt x="251" y="26"/>
                      </a:lnTo>
                      <a:lnTo>
                        <a:pt x="258" y="32"/>
                      </a:lnTo>
                      <a:lnTo>
                        <a:pt x="258" y="32"/>
                      </a:lnTo>
                      <a:lnTo>
                        <a:pt x="266" y="41"/>
                      </a:lnTo>
                      <a:lnTo>
                        <a:pt x="272" y="49"/>
                      </a:lnTo>
                      <a:lnTo>
                        <a:pt x="278" y="58"/>
                      </a:lnTo>
                      <a:lnTo>
                        <a:pt x="283" y="68"/>
                      </a:lnTo>
                      <a:lnTo>
                        <a:pt x="287" y="78"/>
                      </a:lnTo>
                      <a:lnTo>
                        <a:pt x="289" y="89"/>
                      </a:lnTo>
                      <a:lnTo>
                        <a:pt x="291" y="100"/>
                      </a:lnTo>
                      <a:lnTo>
                        <a:pt x="292" y="111"/>
                      </a:lnTo>
                      <a:lnTo>
                        <a:pt x="292" y="111"/>
                      </a:lnTo>
                      <a:lnTo>
                        <a:pt x="292" y="111"/>
                      </a:lnTo>
                      <a:lnTo>
                        <a:pt x="291" y="122"/>
                      </a:lnTo>
                      <a:lnTo>
                        <a:pt x="289" y="133"/>
                      </a:lnTo>
                      <a:lnTo>
                        <a:pt x="287" y="143"/>
                      </a:lnTo>
                      <a:lnTo>
                        <a:pt x="283" y="154"/>
                      </a:lnTo>
                      <a:lnTo>
                        <a:pt x="278" y="164"/>
                      </a:lnTo>
                      <a:lnTo>
                        <a:pt x="272" y="173"/>
                      </a:lnTo>
                      <a:lnTo>
                        <a:pt x="266" y="182"/>
                      </a:lnTo>
                      <a:lnTo>
                        <a:pt x="258" y="189"/>
                      </a:lnTo>
                      <a:lnTo>
                        <a:pt x="258" y="189"/>
                      </a:lnTo>
                      <a:lnTo>
                        <a:pt x="251" y="196"/>
                      </a:lnTo>
                      <a:lnTo>
                        <a:pt x="242" y="203"/>
                      </a:lnTo>
                      <a:lnTo>
                        <a:pt x="234" y="209"/>
                      </a:lnTo>
                      <a:lnTo>
                        <a:pt x="224" y="214"/>
                      </a:lnTo>
                      <a:lnTo>
                        <a:pt x="213" y="217"/>
                      </a:lnTo>
                      <a:lnTo>
                        <a:pt x="203" y="220"/>
                      </a:lnTo>
                      <a:lnTo>
                        <a:pt x="192" y="221"/>
                      </a:lnTo>
                      <a:lnTo>
                        <a:pt x="181" y="222"/>
                      </a:lnTo>
                      <a:lnTo>
                        <a:pt x="100" y="222"/>
                      </a:lnTo>
                      <a:lnTo>
                        <a:pt x="100" y="222"/>
                      </a:lnTo>
                      <a:lnTo>
                        <a:pt x="89" y="221"/>
                      </a:lnTo>
                      <a:lnTo>
                        <a:pt x="78" y="220"/>
                      </a:lnTo>
                      <a:lnTo>
                        <a:pt x="67" y="217"/>
                      </a:lnTo>
                      <a:lnTo>
                        <a:pt x="57" y="214"/>
                      </a:lnTo>
                      <a:lnTo>
                        <a:pt x="47" y="209"/>
                      </a:lnTo>
                      <a:lnTo>
                        <a:pt x="38" y="203"/>
                      </a:lnTo>
                      <a:lnTo>
                        <a:pt x="30" y="196"/>
                      </a:lnTo>
                      <a:lnTo>
                        <a:pt x="21" y="189"/>
                      </a:lnTo>
                      <a:lnTo>
                        <a:pt x="21" y="189"/>
                      </a:lnTo>
                      <a:lnTo>
                        <a:pt x="15" y="183"/>
                      </a:lnTo>
                      <a:lnTo>
                        <a:pt x="9" y="175"/>
                      </a:lnTo>
                      <a:lnTo>
                        <a:pt x="4" y="167"/>
                      </a:lnTo>
                      <a:lnTo>
                        <a:pt x="0" y="158"/>
                      </a:lnTo>
                      <a:lnTo>
                        <a:pt x="61" y="158"/>
                      </a:lnTo>
                      <a:lnTo>
                        <a:pt x="61" y="158"/>
                      </a:lnTo>
                      <a:lnTo>
                        <a:pt x="69" y="164"/>
                      </a:lnTo>
                      <a:lnTo>
                        <a:pt x="79" y="169"/>
                      </a:lnTo>
                      <a:lnTo>
                        <a:pt x="89" y="172"/>
                      </a:lnTo>
                      <a:lnTo>
                        <a:pt x="100" y="173"/>
                      </a:lnTo>
                      <a:lnTo>
                        <a:pt x="181" y="173"/>
                      </a:lnTo>
                      <a:lnTo>
                        <a:pt x="181" y="173"/>
                      </a:lnTo>
                      <a:lnTo>
                        <a:pt x="193" y="172"/>
                      </a:lnTo>
                      <a:lnTo>
                        <a:pt x="204" y="168"/>
                      </a:lnTo>
                      <a:lnTo>
                        <a:pt x="215" y="162"/>
                      </a:lnTo>
                      <a:lnTo>
                        <a:pt x="224" y="154"/>
                      </a:lnTo>
                      <a:lnTo>
                        <a:pt x="224" y="154"/>
                      </a:lnTo>
                      <a:lnTo>
                        <a:pt x="231" y="146"/>
                      </a:lnTo>
                      <a:lnTo>
                        <a:pt x="237" y="135"/>
                      </a:lnTo>
                      <a:lnTo>
                        <a:pt x="241" y="124"/>
                      </a:lnTo>
                      <a:lnTo>
                        <a:pt x="242" y="111"/>
                      </a:lnTo>
                      <a:lnTo>
                        <a:pt x="242" y="111"/>
                      </a:lnTo>
                      <a:lnTo>
                        <a:pt x="242" y="111"/>
                      </a:lnTo>
                      <a:lnTo>
                        <a:pt x="241" y="99"/>
                      </a:lnTo>
                      <a:lnTo>
                        <a:pt x="237" y="86"/>
                      </a:lnTo>
                      <a:lnTo>
                        <a:pt x="231" y="77"/>
                      </a:lnTo>
                      <a:lnTo>
                        <a:pt x="224" y="68"/>
                      </a:lnTo>
                      <a:lnTo>
                        <a:pt x="224" y="68"/>
                      </a:lnTo>
                      <a:lnTo>
                        <a:pt x="215" y="60"/>
                      </a:lnTo>
                      <a:lnTo>
                        <a:pt x="204" y="54"/>
                      </a:lnTo>
                      <a:lnTo>
                        <a:pt x="193" y="51"/>
                      </a:lnTo>
                      <a:lnTo>
                        <a:pt x="181" y="49"/>
                      </a:lnTo>
                      <a:lnTo>
                        <a:pt x="100" y="49"/>
                      </a:lnTo>
                      <a:lnTo>
                        <a:pt x="100" y="49"/>
                      </a:lnTo>
                      <a:lnTo>
                        <a:pt x="89" y="51"/>
                      </a:lnTo>
                      <a:lnTo>
                        <a:pt x="79" y="53"/>
                      </a:lnTo>
                      <a:lnTo>
                        <a:pt x="69" y="58"/>
                      </a:lnTo>
                      <a:lnTo>
                        <a:pt x="61" y="63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4" y="56"/>
                      </a:lnTo>
                      <a:lnTo>
                        <a:pt x="9" y="47"/>
                      </a:lnTo>
                      <a:lnTo>
                        <a:pt x="15" y="39"/>
                      </a:lnTo>
                      <a:lnTo>
                        <a:pt x="21" y="32"/>
                      </a:lnTo>
                      <a:lnTo>
                        <a:pt x="21" y="32"/>
                      </a:lnTo>
                      <a:lnTo>
                        <a:pt x="30" y="26"/>
                      </a:lnTo>
                      <a:lnTo>
                        <a:pt x="38" y="18"/>
                      </a:lnTo>
                      <a:lnTo>
                        <a:pt x="47" y="13"/>
                      </a:lnTo>
                      <a:lnTo>
                        <a:pt x="57" y="9"/>
                      </a:lnTo>
                      <a:lnTo>
                        <a:pt x="67" y="5"/>
                      </a:lnTo>
                      <a:lnTo>
                        <a:pt x="78" y="2"/>
                      </a:lnTo>
                      <a:lnTo>
                        <a:pt x="89" y="0"/>
                      </a:lnTo>
                      <a:lnTo>
                        <a:pt x="100" y="0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7" name="Freeform 21"/>
                <p:cNvSpPr>
                  <a:spLocks/>
                </p:cNvSpPr>
                <p:nvPr/>
              </p:nvSpPr>
              <p:spPr bwMode="auto">
                <a:xfrm>
                  <a:off x="1601767" y="4427550"/>
                  <a:ext cx="195263" cy="36513"/>
                </a:xfrm>
                <a:custGeom>
                  <a:avLst/>
                  <a:gdLst/>
                  <a:ahLst/>
                  <a:cxnLst>
                    <a:cxn ang="0">
                      <a:pos x="24" y="0"/>
                    </a:cxn>
                    <a:cxn ang="0">
                      <a:pos x="224" y="0"/>
                    </a:cxn>
                    <a:cxn ang="0">
                      <a:pos x="224" y="0"/>
                    </a:cxn>
                    <a:cxn ang="0">
                      <a:pos x="229" y="1"/>
                    </a:cxn>
                    <a:cxn ang="0">
                      <a:pos x="233" y="2"/>
                    </a:cxn>
                    <a:cxn ang="0">
                      <a:pos x="236" y="5"/>
                    </a:cxn>
                    <a:cxn ang="0">
                      <a:pos x="240" y="7"/>
                    </a:cxn>
                    <a:cxn ang="0">
                      <a:pos x="242" y="11"/>
                    </a:cxn>
                    <a:cxn ang="0">
                      <a:pos x="245" y="14"/>
                    </a:cxn>
                    <a:cxn ang="0">
                      <a:pos x="246" y="18"/>
                    </a:cxn>
                    <a:cxn ang="0">
                      <a:pos x="246" y="23"/>
                    </a:cxn>
                    <a:cxn ang="0">
                      <a:pos x="246" y="23"/>
                    </a:cxn>
                    <a:cxn ang="0">
                      <a:pos x="246" y="23"/>
                    </a:cxn>
                    <a:cxn ang="0">
                      <a:pos x="246" y="28"/>
                    </a:cxn>
                    <a:cxn ang="0">
                      <a:pos x="245" y="32"/>
                    </a:cxn>
                    <a:cxn ang="0">
                      <a:pos x="242" y="36"/>
                    </a:cxn>
                    <a:cxn ang="0">
                      <a:pos x="240" y="39"/>
                    </a:cxn>
                    <a:cxn ang="0">
                      <a:pos x="236" y="42"/>
                    </a:cxn>
                    <a:cxn ang="0">
                      <a:pos x="233" y="44"/>
                    </a:cxn>
                    <a:cxn ang="0">
                      <a:pos x="229" y="45"/>
                    </a:cxn>
                    <a:cxn ang="0">
                      <a:pos x="224" y="45"/>
                    </a:cxn>
                    <a:cxn ang="0">
                      <a:pos x="24" y="45"/>
                    </a:cxn>
                    <a:cxn ang="0">
                      <a:pos x="24" y="45"/>
                    </a:cxn>
                    <a:cxn ang="0">
                      <a:pos x="19" y="45"/>
                    </a:cxn>
                    <a:cxn ang="0">
                      <a:pos x="14" y="44"/>
                    </a:cxn>
                    <a:cxn ang="0">
                      <a:pos x="10" y="42"/>
                    </a:cxn>
                    <a:cxn ang="0">
                      <a:pos x="6" y="39"/>
                    </a:cxn>
                    <a:cxn ang="0">
                      <a:pos x="4" y="36"/>
                    </a:cxn>
                    <a:cxn ang="0">
                      <a:pos x="3" y="32"/>
                    </a:cxn>
                    <a:cxn ang="0">
                      <a:pos x="0" y="28"/>
                    </a:cxn>
                    <a:cxn ang="0">
                      <a:pos x="0" y="23"/>
                    </a:cxn>
                    <a:cxn ang="0">
                      <a:pos x="0" y="23"/>
                    </a:cxn>
                    <a:cxn ang="0">
                      <a:pos x="0" y="23"/>
                    </a:cxn>
                    <a:cxn ang="0">
                      <a:pos x="0" y="18"/>
                    </a:cxn>
                    <a:cxn ang="0">
                      <a:pos x="3" y="14"/>
                    </a:cxn>
                    <a:cxn ang="0">
                      <a:pos x="4" y="11"/>
                    </a:cxn>
                    <a:cxn ang="0">
                      <a:pos x="6" y="7"/>
                    </a:cxn>
                    <a:cxn ang="0">
                      <a:pos x="10" y="5"/>
                    </a:cxn>
                    <a:cxn ang="0">
                      <a:pos x="14" y="2"/>
                    </a:cxn>
                    <a:cxn ang="0">
                      <a:pos x="19" y="1"/>
                    </a:cxn>
                    <a:cxn ang="0">
                      <a:pos x="24" y="0"/>
                    </a:cxn>
                    <a:cxn ang="0">
                      <a:pos x="24" y="0"/>
                    </a:cxn>
                  </a:cxnLst>
                  <a:rect l="0" t="0" r="r" b="b"/>
                  <a:pathLst>
                    <a:path w="246" h="45">
                      <a:moveTo>
                        <a:pt x="24" y="0"/>
                      </a:moveTo>
                      <a:lnTo>
                        <a:pt x="224" y="0"/>
                      </a:lnTo>
                      <a:lnTo>
                        <a:pt x="224" y="0"/>
                      </a:lnTo>
                      <a:lnTo>
                        <a:pt x="229" y="1"/>
                      </a:lnTo>
                      <a:lnTo>
                        <a:pt x="233" y="2"/>
                      </a:lnTo>
                      <a:lnTo>
                        <a:pt x="236" y="5"/>
                      </a:lnTo>
                      <a:lnTo>
                        <a:pt x="240" y="7"/>
                      </a:lnTo>
                      <a:lnTo>
                        <a:pt x="242" y="11"/>
                      </a:lnTo>
                      <a:lnTo>
                        <a:pt x="245" y="14"/>
                      </a:lnTo>
                      <a:lnTo>
                        <a:pt x="246" y="18"/>
                      </a:lnTo>
                      <a:lnTo>
                        <a:pt x="246" y="23"/>
                      </a:lnTo>
                      <a:lnTo>
                        <a:pt x="246" y="23"/>
                      </a:lnTo>
                      <a:lnTo>
                        <a:pt x="246" y="23"/>
                      </a:lnTo>
                      <a:lnTo>
                        <a:pt x="246" y="28"/>
                      </a:lnTo>
                      <a:lnTo>
                        <a:pt x="245" y="32"/>
                      </a:lnTo>
                      <a:lnTo>
                        <a:pt x="242" y="36"/>
                      </a:lnTo>
                      <a:lnTo>
                        <a:pt x="240" y="39"/>
                      </a:lnTo>
                      <a:lnTo>
                        <a:pt x="236" y="42"/>
                      </a:lnTo>
                      <a:lnTo>
                        <a:pt x="233" y="44"/>
                      </a:lnTo>
                      <a:lnTo>
                        <a:pt x="229" y="45"/>
                      </a:lnTo>
                      <a:lnTo>
                        <a:pt x="224" y="45"/>
                      </a:lnTo>
                      <a:lnTo>
                        <a:pt x="24" y="45"/>
                      </a:lnTo>
                      <a:lnTo>
                        <a:pt x="24" y="45"/>
                      </a:lnTo>
                      <a:lnTo>
                        <a:pt x="19" y="45"/>
                      </a:lnTo>
                      <a:lnTo>
                        <a:pt x="14" y="44"/>
                      </a:lnTo>
                      <a:lnTo>
                        <a:pt x="10" y="42"/>
                      </a:lnTo>
                      <a:lnTo>
                        <a:pt x="6" y="39"/>
                      </a:lnTo>
                      <a:lnTo>
                        <a:pt x="4" y="36"/>
                      </a:lnTo>
                      <a:lnTo>
                        <a:pt x="3" y="32"/>
                      </a:lnTo>
                      <a:lnTo>
                        <a:pt x="0" y="28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0" y="18"/>
                      </a:lnTo>
                      <a:lnTo>
                        <a:pt x="3" y="14"/>
                      </a:lnTo>
                      <a:lnTo>
                        <a:pt x="4" y="11"/>
                      </a:lnTo>
                      <a:lnTo>
                        <a:pt x="6" y="7"/>
                      </a:lnTo>
                      <a:lnTo>
                        <a:pt x="10" y="5"/>
                      </a:lnTo>
                      <a:lnTo>
                        <a:pt x="14" y="2"/>
                      </a:lnTo>
                      <a:lnTo>
                        <a:pt x="19" y="1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320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0" name="Group 94"/>
          <p:cNvGrpSpPr/>
          <p:nvPr/>
        </p:nvGrpSpPr>
        <p:grpSpPr>
          <a:xfrm>
            <a:off x="6858005" y="1809740"/>
            <a:ext cx="4857784" cy="1130182"/>
            <a:chOff x="5143504" y="1357304"/>
            <a:chExt cx="3643338" cy="847636"/>
          </a:xfrm>
        </p:grpSpPr>
        <p:grpSp>
          <p:nvGrpSpPr>
            <p:cNvPr id="51" name="Group 90"/>
            <p:cNvGrpSpPr/>
            <p:nvPr/>
          </p:nvGrpSpPr>
          <p:grpSpPr>
            <a:xfrm>
              <a:off x="6143636" y="1357304"/>
              <a:ext cx="2643206" cy="847636"/>
              <a:chOff x="6143636" y="1357304"/>
              <a:chExt cx="2643206" cy="847636"/>
            </a:xfrm>
          </p:grpSpPr>
          <p:sp>
            <p:nvSpPr>
              <p:cNvPr id="64" name="Rectangle 35"/>
              <p:cNvSpPr/>
              <p:nvPr/>
            </p:nvSpPr>
            <p:spPr>
              <a:xfrm>
                <a:off x="6143636" y="1643056"/>
                <a:ext cx="2643206" cy="5618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很适合网络爬虫的开发，</a:t>
                </a:r>
                <a:r>
                  <a:rPr lang="en-US" altLang="zh-CN" sz="1067" dirty="0" err="1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PyQuery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可以像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jQuery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一样处理</a:t>
                </a:r>
                <a:r>
                  <a:rPr lang="en-US" altLang="zh-CN" sz="1067" dirty="0" err="1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dom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，非常方便，</a:t>
                </a:r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http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相关的库也很完善，但是同时也有局限，动态页面的抓取不是很方便（当然这个问题本身就比较复杂）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65" name="Rectangle 36"/>
              <p:cNvSpPr/>
              <p:nvPr/>
            </p:nvSpPr>
            <p:spPr>
              <a:xfrm>
                <a:off x="6143636" y="1357304"/>
                <a:ext cx="446276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爬虫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52" name="Group 82"/>
            <p:cNvGrpSpPr/>
            <p:nvPr/>
          </p:nvGrpSpPr>
          <p:grpSpPr>
            <a:xfrm>
              <a:off x="5143504" y="1428742"/>
              <a:ext cx="636196" cy="636164"/>
              <a:chOff x="5143504" y="1428742"/>
              <a:chExt cx="636196" cy="636164"/>
            </a:xfrm>
          </p:grpSpPr>
          <p:sp>
            <p:nvSpPr>
              <p:cNvPr id="53" name="Rectangle 16"/>
              <p:cNvSpPr/>
              <p:nvPr/>
            </p:nvSpPr>
            <p:spPr>
              <a:xfrm>
                <a:off x="5143504" y="1428742"/>
                <a:ext cx="636196" cy="636164"/>
              </a:xfrm>
              <a:prstGeom prst="rect">
                <a:avLst/>
              </a:prstGeom>
              <a:solidFill>
                <a:srgbClr val="E7CE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54" name="Group 68"/>
              <p:cNvGrpSpPr/>
              <p:nvPr/>
            </p:nvGrpSpPr>
            <p:grpSpPr>
              <a:xfrm>
                <a:off x="5301319" y="1581456"/>
                <a:ext cx="337042" cy="337616"/>
                <a:chOff x="6998061" y="3496249"/>
                <a:chExt cx="366051" cy="366676"/>
              </a:xfrm>
              <a:solidFill>
                <a:schemeClr val="bg1"/>
              </a:solidFill>
            </p:grpSpPr>
            <p:sp>
              <p:nvSpPr>
                <p:cNvPr id="55" name="AutoShape 7"/>
                <p:cNvSpPr>
                  <a:spLocks/>
                </p:cNvSpPr>
                <p:nvPr/>
              </p:nvSpPr>
              <p:spPr bwMode="auto">
                <a:xfrm>
                  <a:off x="6998061" y="3496249"/>
                  <a:ext cx="366051" cy="366676"/>
                </a:xfrm>
                <a:custGeom>
                  <a:avLst/>
                  <a:gdLst>
                    <a:gd name="T0" fmla="+- 0 10800 1271"/>
                    <a:gd name="T1" fmla="*/ T0 w 19058"/>
                    <a:gd name="T2" fmla="+- 0 10799 1270"/>
                    <a:gd name="T3" fmla="*/ 10799 h 19059"/>
                    <a:gd name="T4" fmla="+- 0 10800 1271"/>
                    <a:gd name="T5" fmla="*/ T4 w 19058"/>
                    <a:gd name="T6" fmla="+- 0 10799 1270"/>
                    <a:gd name="T7" fmla="*/ 10799 h 19059"/>
                    <a:gd name="T8" fmla="+- 0 10800 1271"/>
                    <a:gd name="T9" fmla="*/ T8 w 19058"/>
                    <a:gd name="T10" fmla="+- 0 10799 1270"/>
                    <a:gd name="T11" fmla="*/ 10799 h 19059"/>
                    <a:gd name="T12" fmla="+- 0 10800 1271"/>
                    <a:gd name="T13" fmla="*/ T12 w 19058"/>
                    <a:gd name="T14" fmla="+- 0 10799 1270"/>
                    <a:gd name="T15" fmla="*/ 10799 h 19059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058" h="19059">
                      <a:moveTo>
                        <a:pt x="6430" y="17268"/>
                      </a:moveTo>
                      <a:cubicBezTo>
                        <a:pt x="2162" y="15559"/>
                        <a:pt x="82" y="10698"/>
                        <a:pt x="1790" y="6431"/>
                      </a:cubicBezTo>
                      <a:cubicBezTo>
                        <a:pt x="3499" y="2164"/>
                        <a:pt x="8360" y="81"/>
                        <a:pt x="12627" y="1791"/>
                      </a:cubicBezTo>
                      <a:cubicBezTo>
                        <a:pt x="16894" y="3499"/>
                        <a:pt x="18975" y="8361"/>
                        <a:pt x="17267" y="12628"/>
                      </a:cubicBezTo>
                      <a:cubicBezTo>
                        <a:pt x="15558" y="16895"/>
                        <a:pt x="10696" y="18976"/>
                        <a:pt x="6430" y="17268"/>
                      </a:cubicBezTo>
                      <a:moveTo>
                        <a:pt x="13070" y="685"/>
                      </a:moveTo>
                      <a:cubicBezTo>
                        <a:pt x="8186" y="-1270"/>
                        <a:pt x="2641" y="1103"/>
                        <a:pt x="685" y="5987"/>
                      </a:cubicBezTo>
                      <a:cubicBezTo>
                        <a:pt x="-1271" y="10872"/>
                        <a:pt x="1103" y="16418"/>
                        <a:pt x="5987" y="18373"/>
                      </a:cubicBezTo>
                      <a:cubicBezTo>
                        <a:pt x="10871" y="20330"/>
                        <a:pt x="16416" y="17955"/>
                        <a:pt x="18373" y="13071"/>
                      </a:cubicBezTo>
                      <a:cubicBezTo>
                        <a:pt x="20329" y="8186"/>
                        <a:pt x="17954" y="2641"/>
                        <a:pt x="13070" y="68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56" name="AutoShape 8"/>
                <p:cNvSpPr>
                  <a:spLocks/>
                </p:cNvSpPr>
                <p:nvPr/>
              </p:nvSpPr>
              <p:spPr bwMode="auto">
                <a:xfrm>
                  <a:off x="7158247" y="3656437"/>
                  <a:ext cx="45678" cy="45678"/>
                </a:xfrm>
                <a:custGeom>
                  <a:avLst/>
                  <a:gdLst>
                    <a:gd name="T0" fmla="+- 0 10801 1272"/>
                    <a:gd name="T1" fmla="*/ T0 w 19059"/>
                    <a:gd name="T2" fmla="+- 0 10800 1272"/>
                    <a:gd name="T3" fmla="*/ 10800 h 19056"/>
                    <a:gd name="T4" fmla="+- 0 10801 1272"/>
                    <a:gd name="T5" fmla="*/ T4 w 19059"/>
                    <a:gd name="T6" fmla="+- 0 10800 1272"/>
                    <a:gd name="T7" fmla="*/ 10800 h 19056"/>
                    <a:gd name="T8" fmla="+- 0 10801 1272"/>
                    <a:gd name="T9" fmla="*/ T8 w 19059"/>
                    <a:gd name="T10" fmla="+- 0 10800 1272"/>
                    <a:gd name="T11" fmla="*/ 10800 h 19056"/>
                    <a:gd name="T12" fmla="+- 0 10801 1272"/>
                    <a:gd name="T13" fmla="*/ T12 w 19059"/>
                    <a:gd name="T14" fmla="+- 0 10800 1272"/>
                    <a:gd name="T15" fmla="*/ 10800 h 19056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059" h="19056">
                      <a:moveTo>
                        <a:pt x="7753" y="13951"/>
                      </a:moveTo>
                      <a:cubicBezTo>
                        <a:pt x="5315" y="12969"/>
                        <a:pt x="4129" y="10197"/>
                        <a:pt x="5101" y="7755"/>
                      </a:cubicBezTo>
                      <a:cubicBezTo>
                        <a:pt x="6083" y="5323"/>
                        <a:pt x="8860" y="4132"/>
                        <a:pt x="11298" y="5104"/>
                      </a:cubicBezTo>
                      <a:cubicBezTo>
                        <a:pt x="13735" y="6081"/>
                        <a:pt x="14926" y="8858"/>
                        <a:pt x="13949" y="11300"/>
                      </a:cubicBezTo>
                      <a:cubicBezTo>
                        <a:pt x="12972" y="13737"/>
                        <a:pt x="10195" y="14923"/>
                        <a:pt x="7753" y="13951"/>
                      </a:cubicBezTo>
                      <a:moveTo>
                        <a:pt x="13070" y="686"/>
                      </a:moveTo>
                      <a:cubicBezTo>
                        <a:pt x="8190" y="-1272"/>
                        <a:pt x="2640" y="1104"/>
                        <a:pt x="686" y="5988"/>
                      </a:cubicBezTo>
                      <a:cubicBezTo>
                        <a:pt x="-1272" y="10872"/>
                        <a:pt x="1105" y="16416"/>
                        <a:pt x="5985" y="18369"/>
                      </a:cubicBezTo>
                      <a:cubicBezTo>
                        <a:pt x="10870" y="20328"/>
                        <a:pt x="16415" y="17951"/>
                        <a:pt x="18374" y="13072"/>
                      </a:cubicBezTo>
                      <a:cubicBezTo>
                        <a:pt x="20328" y="8188"/>
                        <a:pt x="17960" y="2644"/>
                        <a:pt x="13070" y="686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57" name="AutoShape 9"/>
                <p:cNvSpPr>
                  <a:spLocks/>
                </p:cNvSpPr>
                <p:nvPr/>
              </p:nvSpPr>
              <p:spPr bwMode="auto">
                <a:xfrm>
                  <a:off x="7111943" y="3610758"/>
                  <a:ext cx="137660" cy="137660"/>
                </a:xfrm>
                <a:custGeom>
                  <a:avLst/>
                  <a:gdLst>
                    <a:gd name="T0" fmla="+- 0 10800 1271"/>
                    <a:gd name="T1" fmla="*/ T0 w 19059"/>
                    <a:gd name="T2" fmla="+- 0 10800 1271"/>
                    <a:gd name="T3" fmla="*/ 10800 h 19058"/>
                    <a:gd name="T4" fmla="+- 0 10800 1271"/>
                    <a:gd name="T5" fmla="*/ T4 w 19059"/>
                    <a:gd name="T6" fmla="+- 0 10800 1271"/>
                    <a:gd name="T7" fmla="*/ 10800 h 19058"/>
                    <a:gd name="T8" fmla="+- 0 10800 1271"/>
                    <a:gd name="T9" fmla="*/ T8 w 19059"/>
                    <a:gd name="T10" fmla="+- 0 10800 1271"/>
                    <a:gd name="T11" fmla="*/ 10800 h 19058"/>
                    <a:gd name="T12" fmla="+- 0 10800 1271"/>
                    <a:gd name="T13" fmla="*/ T12 w 19059"/>
                    <a:gd name="T14" fmla="+- 0 10800 1271"/>
                    <a:gd name="T15" fmla="*/ 10800 h 19058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059" h="19058">
                      <a:moveTo>
                        <a:pt x="7169" y="15424"/>
                      </a:moveTo>
                      <a:cubicBezTo>
                        <a:pt x="3916" y="14123"/>
                        <a:pt x="2331" y="10417"/>
                        <a:pt x="3632" y="7167"/>
                      </a:cubicBezTo>
                      <a:cubicBezTo>
                        <a:pt x="4934" y="3917"/>
                        <a:pt x="8638" y="2331"/>
                        <a:pt x="11889" y="3632"/>
                      </a:cubicBezTo>
                      <a:cubicBezTo>
                        <a:pt x="15141" y="4934"/>
                        <a:pt x="16728" y="8640"/>
                        <a:pt x="15425" y="11890"/>
                      </a:cubicBezTo>
                      <a:cubicBezTo>
                        <a:pt x="14124" y="15140"/>
                        <a:pt x="10419" y="16728"/>
                        <a:pt x="7169" y="15424"/>
                      </a:cubicBezTo>
                      <a:moveTo>
                        <a:pt x="13071" y="685"/>
                      </a:moveTo>
                      <a:cubicBezTo>
                        <a:pt x="8186" y="-1271"/>
                        <a:pt x="2639" y="1104"/>
                        <a:pt x="686" y="5987"/>
                      </a:cubicBezTo>
                      <a:cubicBezTo>
                        <a:pt x="-1271" y="10871"/>
                        <a:pt x="1104" y="16416"/>
                        <a:pt x="5987" y="18372"/>
                      </a:cubicBezTo>
                      <a:cubicBezTo>
                        <a:pt x="10874" y="20329"/>
                        <a:pt x="16418" y="17955"/>
                        <a:pt x="18375" y="13070"/>
                      </a:cubicBezTo>
                      <a:cubicBezTo>
                        <a:pt x="20328" y="8186"/>
                        <a:pt x="17956" y="2641"/>
                        <a:pt x="13071" y="68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58" name="AutoShape 10"/>
                <p:cNvSpPr>
                  <a:spLocks/>
                </p:cNvSpPr>
                <p:nvPr/>
              </p:nvSpPr>
              <p:spPr bwMode="auto">
                <a:xfrm>
                  <a:off x="7203927" y="3702114"/>
                  <a:ext cx="56941" cy="58818"/>
                </a:xfrm>
                <a:custGeom>
                  <a:avLst/>
                  <a:gdLst>
                    <a:gd name="T0" fmla="+- 0 10804 288"/>
                    <a:gd name="T1" fmla="*/ T0 w 21033"/>
                    <a:gd name="T2" fmla="+- 0 10798 277"/>
                    <a:gd name="T3" fmla="*/ 10798 h 21043"/>
                    <a:gd name="T4" fmla="+- 0 10804 288"/>
                    <a:gd name="T5" fmla="*/ T4 w 21033"/>
                    <a:gd name="T6" fmla="+- 0 10798 277"/>
                    <a:gd name="T7" fmla="*/ 10798 h 21043"/>
                    <a:gd name="T8" fmla="+- 0 10804 288"/>
                    <a:gd name="T9" fmla="*/ T8 w 21033"/>
                    <a:gd name="T10" fmla="+- 0 10798 277"/>
                    <a:gd name="T11" fmla="*/ 10798 h 21043"/>
                    <a:gd name="T12" fmla="+- 0 10804 288"/>
                    <a:gd name="T13" fmla="*/ T12 w 21033"/>
                    <a:gd name="T14" fmla="+- 0 10798 277"/>
                    <a:gd name="T15" fmla="*/ 10798 h 2104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033" h="21043">
                      <a:moveTo>
                        <a:pt x="20881" y="2825"/>
                      </a:moveTo>
                      <a:cubicBezTo>
                        <a:pt x="21312" y="1771"/>
                        <a:pt x="20787" y="572"/>
                        <a:pt x="19713" y="149"/>
                      </a:cubicBezTo>
                      <a:cubicBezTo>
                        <a:pt x="18636" y="-277"/>
                        <a:pt x="17414" y="238"/>
                        <a:pt x="16984" y="1296"/>
                      </a:cubicBezTo>
                      <a:lnTo>
                        <a:pt x="16980" y="1292"/>
                      </a:lnTo>
                      <a:cubicBezTo>
                        <a:pt x="13964" y="8692"/>
                        <a:pt x="8182" y="14184"/>
                        <a:pt x="1269" y="17089"/>
                      </a:cubicBezTo>
                      <a:cubicBezTo>
                        <a:pt x="207" y="17536"/>
                        <a:pt x="-288" y="18747"/>
                        <a:pt x="170" y="19789"/>
                      </a:cubicBezTo>
                      <a:cubicBezTo>
                        <a:pt x="629" y="20840"/>
                        <a:pt x="1863" y="21323"/>
                        <a:pt x="2924" y="20876"/>
                      </a:cubicBezTo>
                      <a:cubicBezTo>
                        <a:pt x="2961" y="20860"/>
                        <a:pt x="2982" y="20828"/>
                        <a:pt x="3014" y="20815"/>
                      </a:cubicBezTo>
                      <a:cubicBezTo>
                        <a:pt x="10874" y="17480"/>
                        <a:pt x="17451" y="11227"/>
                        <a:pt x="20877" y="2825"/>
                      </a:cubicBezTo>
                      <a:cubicBezTo>
                        <a:pt x="20877" y="2825"/>
                        <a:pt x="20881" y="2825"/>
                        <a:pt x="20881" y="28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59" name="AutoShape 11"/>
                <p:cNvSpPr>
                  <a:spLocks/>
                </p:cNvSpPr>
                <p:nvPr/>
              </p:nvSpPr>
              <p:spPr bwMode="auto">
                <a:xfrm>
                  <a:off x="7226451" y="3725267"/>
                  <a:ext cx="81970" cy="83847"/>
                </a:xfrm>
                <a:custGeom>
                  <a:avLst/>
                  <a:gdLst>
                    <a:gd name="T0" fmla="+- 0 10803 203"/>
                    <a:gd name="T1" fmla="*/ T0 w 21201"/>
                    <a:gd name="T2" fmla="+- 0 10798 194"/>
                    <a:gd name="T3" fmla="*/ 10798 h 21209"/>
                    <a:gd name="T4" fmla="+- 0 10803 203"/>
                    <a:gd name="T5" fmla="*/ T4 w 21201"/>
                    <a:gd name="T6" fmla="+- 0 10798 194"/>
                    <a:gd name="T7" fmla="*/ 10798 h 21209"/>
                    <a:gd name="T8" fmla="+- 0 10803 203"/>
                    <a:gd name="T9" fmla="*/ T8 w 21201"/>
                    <a:gd name="T10" fmla="+- 0 10798 194"/>
                    <a:gd name="T11" fmla="*/ 10798 h 21209"/>
                    <a:gd name="T12" fmla="+- 0 10803 203"/>
                    <a:gd name="T13" fmla="*/ T12 w 21201"/>
                    <a:gd name="T14" fmla="+- 0 10798 194"/>
                    <a:gd name="T15" fmla="*/ 10798 h 21209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201" h="21209">
                      <a:moveTo>
                        <a:pt x="20267" y="104"/>
                      </a:moveTo>
                      <a:cubicBezTo>
                        <a:pt x="19508" y="-194"/>
                        <a:pt x="18645" y="169"/>
                        <a:pt x="18339" y="912"/>
                      </a:cubicBezTo>
                      <a:cubicBezTo>
                        <a:pt x="14991" y="9110"/>
                        <a:pt x="8568" y="15198"/>
                        <a:pt x="894" y="18420"/>
                      </a:cubicBezTo>
                      <a:cubicBezTo>
                        <a:pt x="144" y="18735"/>
                        <a:pt x="-203" y="19589"/>
                        <a:pt x="121" y="20327"/>
                      </a:cubicBezTo>
                      <a:cubicBezTo>
                        <a:pt x="442" y="21068"/>
                        <a:pt x="1314" y="21406"/>
                        <a:pt x="2067" y="21090"/>
                      </a:cubicBezTo>
                      <a:cubicBezTo>
                        <a:pt x="2102" y="21073"/>
                        <a:pt x="2125" y="21042"/>
                        <a:pt x="2159" y="21025"/>
                      </a:cubicBezTo>
                      <a:cubicBezTo>
                        <a:pt x="10491" y="17500"/>
                        <a:pt x="17461" y="10881"/>
                        <a:pt x="21095" y="1994"/>
                      </a:cubicBezTo>
                      <a:cubicBezTo>
                        <a:pt x="21397" y="1250"/>
                        <a:pt x="21026" y="404"/>
                        <a:pt x="20267" y="10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60" name="AutoShape 12"/>
                <p:cNvSpPr>
                  <a:spLocks/>
                </p:cNvSpPr>
                <p:nvPr/>
              </p:nvSpPr>
              <p:spPr bwMode="auto">
                <a:xfrm>
                  <a:off x="7215188" y="3714003"/>
                  <a:ext cx="69456" cy="70707"/>
                </a:xfrm>
                <a:custGeom>
                  <a:avLst/>
                  <a:gdLst>
                    <a:gd name="T0" fmla="+- 0 10802 238"/>
                    <a:gd name="T1" fmla="*/ T0 w 21128"/>
                    <a:gd name="T2" fmla="+- 0 10797 227"/>
                    <a:gd name="T3" fmla="*/ 10797 h 21141"/>
                    <a:gd name="T4" fmla="+- 0 10802 238"/>
                    <a:gd name="T5" fmla="*/ T4 w 21128"/>
                    <a:gd name="T6" fmla="+- 0 10797 227"/>
                    <a:gd name="T7" fmla="*/ 10797 h 21141"/>
                    <a:gd name="T8" fmla="+- 0 10802 238"/>
                    <a:gd name="T9" fmla="*/ T8 w 21128"/>
                    <a:gd name="T10" fmla="+- 0 10797 227"/>
                    <a:gd name="T11" fmla="*/ 10797 h 21141"/>
                    <a:gd name="T12" fmla="+- 0 10802 238"/>
                    <a:gd name="T13" fmla="*/ T12 w 21128"/>
                    <a:gd name="T14" fmla="+- 0 10797 227"/>
                    <a:gd name="T15" fmla="*/ 10797 h 21141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28" h="21141">
                      <a:moveTo>
                        <a:pt x="20035" y="122"/>
                      </a:moveTo>
                      <a:cubicBezTo>
                        <a:pt x="19142" y="-227"/>
                        <a:pt x="18134" y="195"/>
                        <a:pt x="17778" y="1071"/>
                      </a:cubicBezTo>
                      <a:cubicBezTo>
                        <a:pt x="14571" y="8936"/>
                        <a:pt x="8412" y="14778"/>
                        <a:pt x="1051" y="17867"/>
                      </a:cubicBezTo>
                      <a:lnTo>
                        <a:pt x="1054" y="17867"/>
                      </a:lnTo>
                      <a:cubicBezTo>
                        <a:pt x="172" y="18240"/>
                        <a:pt x="-238" y="19242"/>
                        <a:pt x="142" y="20108"/>
                      </a:cubicBezTo>
                      <a:cubicBezTo>
                        <a:pt x="522" y="20973"/>
                        <a:pt x="1543" y="21372"/>
                        <a:pt x="2425" y="21003"/>
                      </a:cubicBezTo>
                      <a:cubicBezTo>
                        <a:pt x="2459" y="20986"/>
                        <a:pt x="2476" y="20956"/>
                        <a:pt x="2514" y="20936"/>
                      </a:cubicBezTo>
                      <a:cubicBezTo>
                        <a:pt x="10651" y="17491"/>
                        <a:pt x="17459" y="11027"/>
                        <a:pt x="21002" y="2339"/>
                      </a:cubicBezTo>
                      <a:cubicBezTo>
                        <a:pt x="21361" y="1463"/>
                        <a:pt x="20927" y="472"/>
                        <a:pt x="20035" y="12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61" name="AutoShape 13"/>
                <p:cNvSpPr>
                  <a:spLocks/>
                </p:cNvSpPr>
                <p:nvPr/>
              </p:nvSpPr>
              <p:spPr bwMode="auto">
                <a:xfrm>
                  <a:off x="7100682" y="3599495"/>
                  <a:ext cx="57567" cy="58192"/>
                </a:xfrm>
                <a:custGeom>
                  <a:avLst/>
                  <a:gdLst>
                    <a:gd name="T0" fmla="+- 0 10797 278"/>
                    <a:gd name="T1" fmla="*/ T0 w 21039"/>
                    <a:gd name="T2" fmla="+- 0 10803 281"/>
                    <a:gd name="T3" fmla="*/ 10803 h 21044"/>
                    <a:gd name="T4" fmla="+- 0 10797 278"/>
                    <a:gd name="T5" fmla="*/ T4 w 21039"/>
                    <a:gd name="T6" fmla="+- 0 10803 281"/>
                    <a:gd name="T7" fmla="*/ 10803 h 21044"/>
                    <a:gd name="T8" fmla="+- 0 10797 278"/>
                    <a:gd name="T9" fmla="*/ T8 w 21039"/>
                    <a:gd name="T10" fmla="+- 0 10803 281"/>
                    <a:gd name="T11" fmla="*/ 10803 h 21044"/>
                    <a:gd name="T12" fmla="+- 0 10797 278"/>
                    <a:gd name="T13" fmla="*/ T12 w 21039"/>
                    <a:gd name="T14" fmla="+- 0 10803 281"/>
                    <a:gd name="T15" fmla="*/ 10803 h 21044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039" h="21044">
                      <a:moveTo>
                        <a:pt x="20871" y="1248"/>
                      </a:moveTo>
                      <a:cubicBezTo>
                        <a:pt x="20411" y="197"/>
                        <a:pt x="19177" y="-281"/>
                        <a:pt x="18112" y="169"/>
                      </a:cubicBezTo>
                      <a:cubicBezTo>
                        <a:pt x="18075" y="181"/>
                        <a:pt x="18050" y="214"/>
                        <a:pt x="18021" y="226"/>
                      </a:cubicBezTo>
                      <a:cubicBezTo>
                        <a:pt x="10159" y="3562"/>
                        <a:pt x="3583" y="9820"/>
                        <a:pt x="152" y="18220"/>
                      </a:cubicBezTo>
                      <a:lnTo>
                        <a:pt x="148" y="18220"/>
                      </a:lnTo>
                      <a:cubicBezTo>
                        <a:pt x="-278" y="19278"/>
                        <a:pt x="242" y="20473"/>
                        <a:pt x="1320" y="20896"/>
                      </a:cubicBezTo>
                      <a:cubicBezTo>
                        <a:pt x="2398" y="21318"/>
                        <a:pt x="3620" y="20803"/>
                        <a:pt x="4046" y="19749"/>
                      </a:cubicBezTo>
                      <a:lnTo>
                        <a:pt x="4051" y="19749"/>
                      </a:lnTo>
                      <a:cubicBezTo>
                        <a:pt x="7068" y="12356"/>
                        <a:pt x="12856" y="6858"/>
                        <a:pt x="19764" y="3956"/>
                      </a:cubicBezTo>
                      <a:cubicBezTo>
                        <a:pt x="20830" y="3506"/>
                        <a:pt x="21322" y="2298"/>
                        <a:pt x="20871" y="124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62" name="AutoShape 14"/>
                <p:cNvSpPr>
                  <a:spLocks/>
                </p:cNvSpPr>
                <p:nvPr/>
              </p:nvSpPr>
              <p:spPr bwMode="auto">
                <a:xfrm>
                  <a:off x="7055002" y="3553816"/>
                  <a:ext cx="81970" cy="83222"/>
                </a:xfrm>
                <a:custGeom>
                  <a:avLst/>
                  <a:gdLst>
                    <a:gd name="T0" fmla="+- 0 10797 198"/>
                    <a:gd name="T1" fmla="*/ T0 w 21199"/>
                    <a:gd name="T2" fmla="+- 0 10802 198"/>
                    <a:gd name="T3" fmla="*/ 10802 h 21208"/>
                    <a:gd name="T4" fmla="+- 0 10797 198"/>
                    <a:gd name="T5" fmla="*/ T4 w 21199"/>
                    <a:gd name="T6" fmla="+- 0 10802 198"/>
                    <a:gd name="T7" fmla="*/ 10802 h 21208"/>
                    <a:gd name="T8" fmla="+- 0 10797 198"/>
                    <a:gd name="T9" fmla="*/ T8 w 21199"/>
                    <a:gd name="T10" fmla="+- 0 10802 198"/>
                    <a:gd name="T11" fmla="*/ 10802 h 21208"/>
                    <a:gd name="T12" fmla="+- 0 10797 198"/>
                    <a:gd name="T13" fmla="*/ T12 w 21199"/>
                    <a:gd name="T14" fmla="+- 0 10802 198"/>
                    <a:gd name="T15" fmla="*/ 10802 h 21208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99" h="21208">
                      <a:moveTo>
                        <a:pt x="21077" y="880"/>
                      </a:moveTo>
                      <a:cubicBezTo>
                        <a:pt x="20753" y="142"/>
                        <a:pt x="19881" y="-198"/>
                        <a:pt x="19129" y="117"/>
                      </a:cubicBezTo>
                      <a:cubicBezTo>
                        <a:pt x="19097" y="131"/>
                        <a:pt x="19071" y="162"/>
                        <a:pt x="19039" y="179"/>
                      </a:cubicBezTo>
                      <a:cubicBezTo>
                        <a:pt x="10706" y="3707"/>
                        <a:pt x="3739" y="10322"/>
                        <a:pt x="106" y="19208"/>
                      </a:cubicBezTo>
                      <a:cubicBezTo>
                        <a:pt x="-198" y="19957"/>
                        <a:pt x="172" y="20803"/>
                        <a:pt x="934" y="21101"/>
                      </a:cubicBezTo>
                      <a:cubicBezTo>
                        <a:pt x="1689" y="21401"/>
                        <a:pt x="2552" y="21041"/>
                        <a:pt x="2859" y="20292"/>
                      </a:cubicBezTo>
                      <a:cubicBezTo>
                        <a:pt x="6206" y="12096"/>
                        <a:pt x="12625" y="6008"/>
                        <a:pt x="20301" y="2787"/>
                      </a:cubicBezTo>
                      <a:cubicBezTo>
                        <a:pt x="21051" y="2469"/>
                        <a:pt x="21402" y="1618"/>
                        <a:pt x="21077" y="88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63" name="AutoShape 15"/>
                <p:cNvSpPr>
                  <a:spLocks/>
                </p:cNvSpPr>
                <p:nvPr/>
              </p:nvSpPr>
              <p:spPr bwMode="auto">
                <a:xfrm>
                  <a:off x="7078154" y="3576343"/>
                  <a:ext cx="69456" cy="71333"/>
                </a:xfrm>
                <a:custGeom>
                  <a:avLst/>
                  <a:gdLst>
                    <a:gd name="T0" fmla="+- 0 10796 232"/>
                    <a:gd name="T1" fmla="*/ T0 w 21129"/>
                    <a:gd name="T2" fmla="+- 0 10804 234"/>
                    <a:gd name="T3" fmla="*/ 10804 h 21141"/>
                    <a:gd name="T4" fmla="+- 0 10796 232"/>
                    <a:gd name="T5" fmla="*/ T4 w 21129"/>
                    <a:gd name="T6" fmla="+- 0 10804 234"/>
                    <a:gd name="T7" fmla="*/ 10804 h 21141"/>
                    <a:gd name="T8" fmla="+- 0 10796 232"/>
                    <a:gd name="T9" fmla="*/ T8 w 21129"/>
                    <a:gd name="T10" fmla="+- 0 10804 234"/>
                    <a:gd name="T11" fmla="*/ 10804 h 21141"/>
                    <a:gd name="T12" fmla="+- 0 10796 232"/>
                    <a:gd name="T13" fmla="*/ T12 w 21129"/>
                    <a:gd name="T14" fmla="+- 0 10804 234"/>
                    <a:gd name="T15" fmla="*/ 10804 h 21141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29" h="21141">
                      <a:moveTo>
                        <a:pt x="20075" y="3267"/>
                      </a:moveTo>
                      <a:cubicBezTo>
                        <a:pt x="20953" y="2898"/>
                        <a:pt x="21368" y="1899"/>
                        <a:pt x="20987" y="1030"/>
                      </a:cubicBezTo>
                      <a:cubicBezTo>
                        <a:pt x="20611" y="168"/>
                        <a:pt x="19589" y="-234"/>
                        <a:pt x="18707" y="138"/>
                      </a:cubicBezTo>
                      <a:cubicBezTo>
                        <a:pt x="18670" y="152"/>
                        <a:pt x="18649" y="185"/>
                        <a:pt x="18615" y="198"/>
                      </a:cubicBezTo>
                      <a:cubicBezTo>
                        <a:pt x="10481" y="3647"/>
                        <a:pt x="3673" y="10118"/>
                        <a:pt x="124" y="18802"/>
                      </a:cubicBezTo>
                      <a:cubicBezTo>
                        <a:pt x="-232" y="19678"/>
                        <a:pt x="205" y="20666"/>
                        <a:pt x="1094" y="21019"/>
                      </a:cubicBezTo>
                      <a:cubicBezTo>
                        <a:pt x="1983" y="21366"/>
                        <a:pt x="2991" y="20946"/>
                        <a:pt x="3354" y="20071"/>
                      </a:cubicBezTo>
                      <a:cubicBezTo>
                        <a:pt x="6561" y="12205"/>
                        <a:pt x="12717" y="6360"/>
                        <a:pt x="20075" y="3274"/>
                      </a:cubicBezTo>
                      <a:cubicBezTo>
                        <a:pt x="20075" y="3274"/>
                        <a:pt x="20075" y="3267"/>
                        <a:pt x="20075" y="32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</p:grpSp>
        </p:grpSp>
      </p:grpSp>
      <p:grpSp>
        <p:nvGrpSpPr>
          <p:cNvPr id="66" name="Group 96"/>
          <p:cNvGrpSpPr/>
          <p:nvPr/>
        </p:nvGrpSpPr>
        <p:grpSpPr>
          <a:xfrm>
            <a:off x="6858005" y="3238501"/>
            <a:ext cx="4857784" cy="943470"/>
            <a:chOff x="5143504" y="2428874"/>
            <a:chExt cx="3643338" cy="707602"/>
          </a:xfrm>
        </p:grpSpPr>
        <p:grpSp>
          <p:nvGrpSpPr>
            <p:cNvPr id="67" name="Group 91"/>
            <p:cNvGrpSpPr/>
            <p:nvPr/>
          </p:nvGrpSpPr>
          <p:grpSpPr>
            <a:xfrm>
              <a:off x="6143636" y="2428874"/>
              <a:ext cx="2643206" cy="601319"/>
              <a:chOff x="6143636" y="2428874"/>
              <a:chExt cx="2643206" cy="601319"/>
            </a:xfrm>
          </p:grpSpPr>
          <p:sp>
            <p:nvSpPr>
              <p:cNvPr id="73" name="Rectangle 37"/>
              <p:cNvSpPr/>
              <p:nvPr/>
            </p:nvSpPr>
            <p:spPr>
              <a:xfrm>
                <a:off x="6143636" y="2714626"/>
                <a:ext cx="2643206" cy="31556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python</a:t>
                </a:r>
                <a:r>
                  <a:rPr lang="zh-CN" altLang="en-US" sz="1067" dirty="0" smtClean="0">
                    <a:solidFill>
                      <a:schemeClr val="bg1">
                        <a:lumMod val="50000"/>
                      </a:schemeClr>
                    </a:solidFill>
                    <a:latin typeface="ZHSRXT-GBK" charset="-122"/>
                    <a:ea typeface="ZHSRXT-GBK" charset="-122"/>
                    <a:cs typeface="ZHSRXT-GBK" charset="-122"/>
                  </a:rPr>
                  <a:t>很擅长文本处理，正则表达式库和基本的字符串处理库都很友好、方便</a:t>
                </a:r>
                <a:endParaRPr lang="en-US" sz="1067" dirty="0">
                  <a:solidFill>
                    <a:schemeClr val="bg1">
                      <a:lumMod val="50000"/>
                    </a:schemeClr>
                  </a:solidFill>
                  <a:latin typeface="ZHSRXT-GBK" charset="-122"/>
                  <a:ea typeface="ZHSRXT-GBK" charset="-122"/>
                  <a:cs typeface="ZHSRXT-GBK" charset="-122"/>
                </a:endParaRPr>
              </a:p>
            </p:txBody>
          </p:sp>
          <p:sp>
            <p:nvSpPr>
              <p:cNvPr id="74" name="Rectangle 38"/>
              <p:cNvSpPr/>
              <p:nvPr/>
            </p:nvSpPr>
            <p:spPr>
              <a:xfrm>
                <a:off x="6143636" y="2428874"/>
                <a:ext cx="754052" cy="25391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文本处理</a:t>
                </a:r>
                <a:endParaRPr lang="en-US" sz="1600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68" name="Group 81"/>
            <p:cNvGrpSpPr/>
            <p:nvPr/>
          </p:nvGrpSpPr>
          <p:grpSpPr>
            <a:xfrm>
              <a:off x="5143504" y="2500312"/>
              <a:ext cx="636196" cy="636164"/>
              <a:chOff x="5143504" y="2500312"/>
              <a:chExt cx="636196" cy="636164"/>
            </a:xfrm>
          </p:grpSpPr>
          <p:sp>
            <p:nvSpPr>
              <p:cNvPr id="69" name="Rectangle 23"/>
              <p:cNvSpPr/>
              <p:nvPr/>
            </p:nvSpPr>
            <p:spPr>
              <a:xfrm>
                <a:off x="5143504" y="2500312"/>
                <a:ext cx="636196" cy="636164"/>
              </a:xfrm>
              <a:prstGeom prst="rect">
                <a:avLst/>
              </a:prstGeom>
              <a:solidFill>
                <a:srgbClr val="FF85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70" name="Group 78"/>
              <p:cNvGrpSpPr/>
              <p:nvPr/>
            </p:nvGrpSpPr>
            <p:grpSpPr>
              <a:xfrm>
                <a:off x="5333133" y="2643188"/>
                <a:ext cx="272454" cy="363686"/>
                <a:chOff x="1868971" y="2767277"/>
                <a:chExt cx="274694" cy="366676"/>
              </a:xfrm>
              <a:solidFill>
                <a:schemeClr val="bg1"/>
              </a:solidFill>
            </p:grpSpPr>
            <p:sp>
              <p:nvSpPr>
                <p:cNvPr id="71" name="AutoShape 115"/>
                <p:cNvSpPr>
                  <a:spLocks/>
                </p:cNvSpPr>
                <p:nvPr/>
              </p:nvSpPr>
              <p:spPr bwMode="auto">
                <a:xfrm>
                  <a:off x="1868971" y="2767277"/>
                  <a:ext cx="274694" cy="366676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800" y="12825"/>
                      </a:moveTo>
                      <a:lnTo>
                        <a:pt x="19800" y="13500"/>
                      </a:lnTo>
                      <a:lnTo>
                        <a:pt x="19800" y="14850"/>
                      </a:lnTo>
                      <a:lnTo>
                        <a:pt x="19800" y="15525"/>
                      </a:lnTo>
                      <a:cubicBezTo>
                        <a:pt x="19800" y="18129"/>
                        <a:pt x="16972" y="20249"/>
                        <a:pt x="13499" y="20249"/>
                      </a:cubicBezTo>
                      <a:lnTo>
                        <a:pt x="8099" y="20249"/>
                      </a:lnTo>
                      <a:cubicBezTo>
                        <a:pt x="4627" y="20249"/>
                        <a:pt x="1800" y="18129"/>
                        <a:pt x="1800" y="15525"/>
                      </a:cubicBezTo>
                      <a:lnTo>
                        <a:pt x="1800" y="14850"/>
                      </a:lnTo>
                      <a:lnTo>
                        <a:pt x="1800" y="13500"/>
                      </a:lnTo>
                      <a:lnTo>
                        <a:pt x="1800" y="12825"/>
                      </a:lnTo>
                      <a:lnTo>
                        <a:pt x="1800" y="10800"/>
                      </a:lnTo>
                      <a:cubicBezTo>
                        <a:pt x="1800" y="10427"/>
                        <a:pt x="2203" y="10124"/>
                        <a:pt x="2699" y="10124"/>
                      </a:cubicBezTo>
                      <a:lnTo>
                        <a:pt x="4499" y="10124"/>
                      </a:lnTo>
                      <a:lnTo>
                        <a:pt x="17100" y="10124"/>
                      </a:lnTo>
                      <a:lnTo>
                        <a:pt x="18899" y="10124"/>
                      </a:lnTo>
                      <a:cubicBezTo>
                        <a:pt x="19396" y="10124"/>
                        <a:pt x="19800" y="10427"/>
                        <a:pt x="19800" y="10800"/>
                      </a:cubicBezTo>
                      <a:cubicBezTo>
                        <a:pt x="19800" y="10800"/>
                        <a:pt x="19800" y="12825"/>
                        <a:pt x="19800" y="12825"/>
                      </a:cubicBezTo>
                      <a:close/>
                      <a:moveTo>
                        <a:pt x="14400" y="6075"/>
                      </a:moveTo>
                      <a:lnTo>
                        <a:pt x="14400" y="6076"/>
                      </a:lnTo>
                      <a:lnTo>
                        <a:pt x="14400" y="8774"/>
                      </a:lnTo>
                      <a:lnTo>
                        <a:pt x="7200" y="8774"/>
                      </a:lnTo>
                      <a:lnTo>
                        <a:pt x="7200" y="6076"/>
                      </a:lnTo>
                      <a:lnTo>
                        <a:pt x="7200" y="6075"/>
                      </a:lnTo>
                      <a:cubicBezTo>
                        <a:pt x="7200" y="4583"/>
                        <a:pt x="8811" y="3375"/>
                        <a:pt x="10800" y="3375"/>
                      </a:cubicBezTo>
                      <a:cubicBezTo>
                        <a:pt x="12788" y="3375"/>
                        <a:pt x="14400" y="4583"/>
                        <a:pt x="14400" y="6075"/>
                      </a:cubicBezTo>
                      <a:moveTo>
                        <a:pt x="4499" y="6075"/>
                      </a:moveTo>
                      <a:cubicBezTo>
                        <a:pt x="4499" y="3465"/>
                        <a:pt x="7320" y="1350"/>
                        <a:pt x="10800" y="1350"/>
                      </a:cubicBezTo>
                      <a:cubicBezTo>
                        <a:pt x="14279" y="1350"/>
                        <a:pt x="17100" y="3465"/>
                        <a:pt x="17100" y="6075"/>
                      </a:cubicBezTo>
                      <a:lnTo>
                        <a:pt x="17100" y="8774"/>
                      </a:lnTo>
                      <a:lnTo>
                        <a:pt x="15299" y="8774"/>
                      </a:lnTo>
                      <a:lnTo>
                        <a:pt x="15299" y="6076"/>
                      </a:lnTo>
                      <a:cubicBezTo>
                        <a:pt x="15299" y="4212"/>
                        <a:pt x="13285" y="2701"/>
                        <a:pt x="10800" y="2701"/>
                      </a:cubicBezTo>
                      <a:cubicBezTo>
                        <a:pt x="8314" y="2701"/>
                        <a:pt x="6299" y="4212"/>
                        <a:pt x="6299" y="6076"/>
                      </a:cubicBezTo>
                      <a:lnTo>
                        <a:pt x="6299" y="8774"/>
                      </a:lnTo>
                      <a:lnTo>
                        <a:pt x="4499" y="8774"/>
                      </a:lnTo>
                      <a:cubicBezTo>
                        <a:pt x="4499" y="8774"/>
                        <a:pt x="4499" y="6075"/>
                        <a:pt x="4499" y="6075"/>
                      </a:cubicBezTo>
                      <a:close/>
                      <a:moveTo>
                        <a:pt x="18899" y="8774"/>
                      </a:moveTo>
                      <a:lnTo>
                        <a:pt x="18899" y="6075"/>
                      </a:lnTo>
                      <a:cubicBezTo>
                        <a:pt x="18899" y="2719"/>
                        <a:pt x="15274" y="0"/>
                        <a:pt x="10800" y="0"/>
                      </a:cubicBezTo>
                      <a:cubicBezTo>
                        <a:pt x="6325" y="0"/>
                        <a:pt x="2699" y="2719"/>
                        <a:pt x="2699" y="6075"/>
                      </a:cubicBezTo>
                      <a:lnTo>
                        <a:pt x="2699" y="8774"/>
                      </a:lnTo>
                      <a:cubicBezTo>
                        <a:pt x="1208" y="8774"/>
                        <a:pt x="0" y="9681"/>
                        <a:pt x="0" y="10800"/>
                      </a:cubicBezTo>
                      <a:lnTo>
                        <a:pt x="0" y="12825"/>
                      </a:lnTo>
                      <a:lnTo>
                        <a:pt x="0" y="13500"/>
                      </a:lnTo>
                      <a:lnTo>
                        <a:pt x="0" y="14850"/>
                      </a:lnTo>
                      <a:lnTo>
                        <a:pt x="0" y="15525"/>
                      </a:lnTo>
                      <a:cubicBezTo>
                        <a:pt x="0" y="18880"/>
                        <a:pt x="3625" y="21599"/>
                        <a:pt x="8099" y="21599"/>
                      </a:cubicBezTo>
                      <a:lnTo>
                        <a:pt x="13499" y="21599"/>
                      </a:lnTo>
                      <a:cubicBezTo>
                        <a:pt x="17974" y="21599"/>
                        <a:pt x="21600" y="18880"/>
                        <a:pt x="21600" y="15525"/>
                      </a:cubicBezTo>
                      <a:lnTo>
                        <a:pt x="21600" y="14850"/>
                      </a:lnTo>
                      <a:lnTo>
                        <a:pt x="21600" y="13500"/>
                      </a:lnTo>
                      <a:lnTo>
                        <a:pt x="21600" y="12825"/>
                      </a:lnTo>
                      <a:lnTo>
                        <a:pt x="21600" y="10800"/>
                      </a:lnTo>
                      <a:cubicBezTo>
                        <a:pt x="21600" y="9681"/>
                        <a:pt x="20391" y="8774"/>
                        <a:pt x="18899" y="877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  <p:sp>
              <p:nvSpPr>
                <p:cNvPr id="72" name="AutoShape 116"/>
                <p:cNvSpPr>
                  <a:spLocks/>
                </p:cNvSpPr>
                <p:nvPr/>
              </p:nvSpPr>
              <p:spPr bwMode="auto">
                <a:xfrm>
                  <a:off x="1983479" y="2985030"/>
                  <a:ext cx="45678" cy="6883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38" y="0"/>
                        <a:pt x="0" y="3226"/>
                        <a:pt x="0" y="7201"/>
                      </a:cubicBezTo>
                      <a:cubicBezTo>
                        <a:pt x="0" y="9390"/>
                        <a:pt x="1798" y="13537"/>
                        <a:pt x="3601" y="16821"/>
                      </a:cubicBezTo>
                      <a:cubicBezTo>
                        <a:pt x="5070" y="19493"/>
                        <a:pt x="6916" y="21600"/>
                        <a:pt x="10800" y="21600"/>
                      </a:cubicBezTo>
                      <a:cubicBezTo>
                        <a:pt x="15016" y="21600"/>
                        <a:pt x="16529" y="19514"/>
                        <a:pt x="18003" y="16858"/>
                      </a:cubicBezTo>
                      <a:cubicBezTo>
                        <a:pt x="19828" y="13567"/>
                        <a:pt x="21600" y="9397"/>
                        <a:pt x="21600" y="7201"/>
                      </a:cubicBezTo>
                      <a:cubicBezTo>
                        <a:pt x="21600" y="3226"/>
                        <a:pt x="16761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50800" tIns="50800" rIns="50800" bIns="50800" anchor="ctr"/>
                <a:lstStyle/>
                <a:p>
                  <a:pPr defTabSz="609585"/>
                  <a:endParaRPr lang="en-US" sz="4000">
                    <a:solidFill>
                      <a:schemeClr val="bg1">
                        <a:lumMod val="50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</a:endParaRPr>
                </a:p>
              </p:txBody>
            </p:sp>
          </p:grpSp>
        </p:grpSp>
      </p:grpSp>
      <p:grpSp>
        <p:nvGrpSpPr>
          <p:cNvPr id="76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77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8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79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概述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0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python</a:t>
            </a:r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的应用场景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584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BA8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5"/>
          <p:cNvSpPr>
            <a:spLocks noChangeArrowheads="1"/>
          </p:cNvSpPr>
          <p:nvPr/>
        </p:nvSpPr>
        <p:spPr bwMode="auto">
          <a:xfrm>
            <a:off x="0" y="2889251"/>
            <a:ext cx="12192000" cy="599016"/>
          </a:xfrm>
          <a:prstGeom prst="rect">
            <a:avLst/>
          </a:prstGeom>
          <a:solidFill>
            <a:srgbClr val="2C9C74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6" name="矩形 4"/>
          <p:cNvSpPr>
            <a:spLocks noChangeArrowheads="1"/>
          </p:cNvSpPr>
          <p:nvPr/>
        </p:nvSpPr>
        <p:spPr bwMode="auto">
          <a:xfrm>
            <a:off x="4770967" y="2874433"/>
            <a:ext cx="690456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zh-CN" altLang="en-US" sz="3200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开发环境搭建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矩形 2"/>
          <p:cNvSpPr>
            <a:spLocks noChangeArrowheads="1"/>
          </p:cNvSpPr>
          <p:nvPr/>
        </p:nvSpPr>
        <p:spPr bwMode="auto">
          <a:xfrm>
            <a:off x="8479403" y="1862668"/>
            <a:ext cx="3196131" cy="995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altLang="zh-CN" sz="5867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PART TWO</a:t>
            </a:r>
            <a:endParaRPr lang="zh-CN" altLang="en-US" sz="5867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8" name="矩形 24"/>
          <p:cNvSpPr>
            <a:spLocks noChangeArrowheads="1"/>
          </p:cNvSpPr>
          <p:nvPr/>
        </p:nvSpPr>
        <p:spPr bwMode="auto">
          <a:xfrm>
            <a:off x="4715933" y="3589867"/>
            <a:ext cx="6959600" cy="402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67" dirty="0">
                <a:solidFill>
                  <a:schemeClr val="bg1"/>
                </a:solidFill>
                <a:latin typeface="Yuppy SC" charset="-122"/>
                <a:ea typeface="Yuppy SC" charset="-122"/>
                <a:cs typeface="Yuppy SC" charset="-122"/>
                <a:sym typeface="微软雅黑" panose="020B0503020204020204" pitchFamily="34" charset="-122"/>
              </a:rPr>
              <a:t>工欲善其事必先利其器</a:t>
            </a:r>
          </a:p>
        </p:txBody>
      </p:sp>
      <p:sp>
        <p:nvSpPr>
          <p:cNvPr id="9" name="TextBox 3"/>
          <p:cNvSpPr>
            <a:spLocks noChangeArrowheads="1"/>
          </p:cNvSpPr>
          <p:nvPr/>
        </p:nvSpPr>
        <p:spPr bwMode="auto">
          <a:xfrm>
            <a:off x="35984" y="-1911350"/>
            <a:ext cx="4647426" cy="107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69332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2</a:t>
            </a:r>
            <a:endParaRPr lang="zh-CN" altLang="en-US" sz="69332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29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37"/>
          <p:cNvGrpSpPr/>
          <p:nvPr/>
        </p:nvGrpSpPr>
        <p:grpSpPr>
          <a:xfrm>
            <a:off x="3046687" y="2666995"/>
            <a:ext cx="2860104" cy="2471063"/>
            <a:chOff x="2285015" y="2000246"/>
            <a:chExt cx="2145078" cy="1853297"/>
          </a:xfrm>
        </p:grpSpPr>
        <p:cxnSp>
          <p:nvCxnSpPr>
            <p:cNvPr id="10" name="Straight Connector 34"/>
            <p:cNvCxnSpPr>
              <a:stCxn id="12" idx="0"/>
            </p:cNvCxnSpPr>
            <p:nvPr/>
          </p:nvCxnSpPr>
          <p:spPr>
            <a:xfrm rot="16200000" flipV="1">
              <a:off x="2819724" y="1466507"/>
              <a:ext cx="4091" cy="107157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33"/>
            <p:cNvGrpSpPr/>
            <p:nvPr/>
          </p:nvGrpSpPr>
          <p:grpSpPr>
            <a:xfrm>
              <a:off x="2285015" y="2004337"/>
              <a:ext cx="2145078" cy="1849206"/>
              <a:chOff x="2285015" y="2004337"/>
              <a:chExt cx="2145078" cy="1849206"/>
            </a:xfrm>
          </p:grpSpPr>
          <p:sp>
            <p:nvSpPr>
              <p:cNvPr id="12" name="Isosceles Triangle 7"/>
              <p:cNvSpPr/>
              <p:nvPr/>
            </p:nvSpPr>
            <p:spPr>
              <a:xfrm>
                <a:off x="2285015" y="2004337"/>
                <a:ext cx="2145078" cy="1849206"/>
              </a:xfrm>
              <a:prstGeom prst="triangle">
                <a:avLst/>
              </a:prstGeom>
              <a:solidFill>
                <a:srgbClr val="34BA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" name="AutoShape 112"/>
              <p:cNvSpPr>
                <a:spLocks/>
              </p:cNvSpPr>
              <p:nvPr/>
            </p:nvSpPr>
            <p:spPr bwMode="auto">
              <a:xfrm>
                <a:off x="3143240" y="2857502"/>
                <a:ext cx="366050" cy="366676"/>
              </a:xfrm>
              <a:custGeom>
                <a:avLst/>
                <a:gdLst>
                  <a:gd name="T0" fmla="*/ 10510 w 21020"/>
                  <a:gd name="T1" fmla="*/ 10800 h 21600"/>
                  <a:gd name="T2" fmla="*/ 10510 w 21020"/>
                  <a:gd name="T3" fmla="*/ 10800 h 21600"/>
                  <a:gd name="T4" fmla="*/ 10510 w 21020"/>
                  <a:gd name="T5" fmla="*/ 10800 h 21600"/>
                  <a:gd name="T6" fmla="*/ 10510 w 2102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020" h="21600">
                    <a:moveTo>
                      <a:pt x="18846" y="7946"/>
                    </a:moveTo>
                    <a:lnTo>
                      <a:pt x="17740" y="9091"/>
                    </a:lnTo>
                    <a:cubicBezTo>
                      <a:pt x="17740" y="8939"/>
                      <a:pt x="17758" y="8792"/>
                      <a:pt x="17744" y="8636"/>
                    </a:cubicBezTo>
                    <a:cubicBezTo>
                      <a:pt x="17629" y="7331"/>
                      <a:pt x="17036" y="6068"/>
                      <a:pt x="16074" y="5080"/>
                    </a:cubicBezTo>
                    <a:cubicBezTo>
                      <a:pt x="15004" y="3980"/>
                      <a:pt x="13585" y="3348"/>
                      <a:pt x="12180" y="3345"/>
                    </a:cubicBezTo>
                    <a:lnTo>
                      <a:pt x="13268" y="2218"/>
                    </a:lnTo>
                    <a:cubicBezTo>
                      <a:pt x="13812" y="1659"/>
                      <a:pt x="14572" y="1350"/>
                      <a:pt x="15403" y="1350"/>
                    </a:cubicBezTo>
                    <a:cubicBezTo>
                      <a:pt x="16460" y="1350"/>
                      <a:pt x="17546" y="1840"/>
                      <a:pt x="18381" y="2696"/>
                    </a:cubicBezTo>
                    <a:cubicBezTo>
                      <a:pt x="19165" y="3500"/>
                      <a:pt x="19631" y="4499"/>
                      <a:pt x="19698" y="5510"/>
                    </a:cubicBezTo>
                    <a:cubicBezTo>
                      <a:pt x="19760" y="6453"/>
                      <a:pt x="19457" y="7317"/>
                      <a:pt x="18846" y="7946"/>
                    </a:cubicBezTo>
                    <a:moveTo>
                      <a:pt x="5828" y="19329"/>
                    </a:moveTo>
                    <a:cubicBezTo>
                      <a:pt x="5813" y="18424"/>
                      <a:pt x="5454" y="17481"/>
                      <a:pt x="4730" y="16739"/>
                    </a:cubicBezTo>
                    <a:cubicBezTo>
                      <a:pt x="4046" y="16034"/>
                      <a:pt x="3150" y="15628"/>
                      <a:pt x="2257" y="15592"/>
                    </a:cubicBezTo>
                    <a:lnTo>
                      <a:pt x="2911" y="13157"/>
                    </a:lnTo>
                    <a:cubicBezTo>
                      <a:pt x="2959" y="12995"/>
                      <a:pt x="3052" y="12835"/>
                      <a:pt x="3168" y="12695"/>
                    </a:cubicBezTo>
                    <a:cubicBezTo>
                      <a:pt x="4485" y="11726"/>
                      <a:pt x="6512" y="12012"/>
                      <a:pt x="7920" y="13460"/>
                    </a:cubicBezTo>
                    <a:cubicBezTo>
                      <a:pt x="9409" y="14990"/>
                      <a:pt x="9639" y="17230"/>
                      <a:pt x="8492" y="18568"/>
                    </a:cubicBezTo>
                    <a:cubicBezTo>
                      <a:pt x="8416" y="18609"/>
                      <a:pt x="8339" y="18648"/>
                      <a:pt x="8256" y="18675"/>
                    </a:cubicBezTo>
                    <a:cubicBezTo>
                      <a:pt x="8256" y="18675"/>
                      <a:pt x="5828" y="19329"/>
                      <a:pt x="5828" y="19329"/>
                    </a:cubicBezTo>
                    <a:close/>
                    <a:moveTo>
                      <a:pt x="2737" y="20164"/>
                    </a:moveTo>
                    <a:cubicBezTo>
                      <a:pt x="2665" y="20181"/>
                      <a:pt x="2443" y="20239"/>
                      <a:pt x="2291" y="20249"/>
                    </a:cubicBezTo>
                    <a:cubicBezTo>
                      <a:pt x="1751" y="20244"/>
                      <a:pt x="1313" y="19792"/>
                      <a:pt x="1313" y="19237"/>
                    </a:cubicBezTo>
                    <a:cubicBezTo>
                      <a:pt x="1321" y="19124"/>
                      <a:pt x="1365" y="18929"/>
                      <a:pt x="1380" y="18857"/>
                    </a:cubicBezTo>
                    <a:lnTo>
                      <a:pt x="2071" y="16283"/>
                    </a:lnTo>
                    <a:cubicBezTo>
                      <a:pt x="2822" y="16261"/>
                      <a:pt x="3630" y="16562"/>
                      <a:pt x="4265" y="17215"/>
                    </a:cubicBezTo>
                    <a:cubicBezTo>
                      <a:pt x="4911" y="17878"/>
                      <a:pt x="5214" y="18725"/>
                      <a:pt x="5181" y="19504"/>
                    </a:cubicBezTo>
                    <a:cubicBezTo>
                      <a:pt x="5181" y="19504"/>
                      <a:pt x="2737" y="20164"/>
                      <a:pt x="2737" y="20164"/>
                    </a:cubicBezTo>
                    <a:close/>
                    <a:moveTo>
                      <a:pt x="6888" y="11179"/>
                    </a:moveTo>
                    <a:cubicBezTo>
                      <a:pt x="6280" y="10927"/>
                      <a:pt x="5642" y="10783"/>
                      <a:pt x="5004" y="10774"/>
                    </a:cubicBezTo>
                    <a:lnTo>
                      <a:pt x="10063" y="5536"/>
                    </a:lnTo>
                    <a:cubicBezTo>
                      <a:pt x="10838" y="4759"/>
                      <a:pt x="11966" y="4536"/>
                      <a:pt x="13077" y="4819"/>
                    </a:cubicBezTo>
                    <a:cubicBezTo>
                      <a:pt x="13077" y="4819"/>
                      <a:pt x="6888" y="11179"/>
                      <a:pt x="6888" y="11179"/>
                    </a:cubicBezTo>
                    <a:close/>
                    <a:moveTo>
                      <a:pt x="9717" y="13672"/>
                    </a:moveTo>
                    <a:cubicBezTo>
                      <a:pt x="9473" y="13258"/>
                      <a:pt x="9194" y="12859"/>
                      <a:pt x="8848" y="12505"/>
                    </a:cubicBezTo>
                    <a:cubicBezTo>
                      <a:pt x="8447" y="12093"/>
                      <a:pt x="7986" y="11770"/>
                      <a:pt x="7507" y="11498"/>
                    </a:cubicBezTo>
                    <a:lnTo>
                      <a:pt x="13767" y="5064"/>
                    </a:lnTo>
                    <a:cubicBezTo>
                      <a:pt x="14259" y="5288"/>
                      <a:pt x="14729" y="5607"/>
                      <a:pt x="15145" y="6035"/>
                    </a:cubicBezTo>
                    <a:cubicBezTo>
                      <a:pt x="15500" y="6398"/>
                      <a:pt x="15775" y="6806"/>
                      <a:pt x="15987" y="7229"/>
                    </a:cubicBezTo>
                    <a:cubicBezTo>
                      <a:pt x="15987" y="7229"/>
                      <a:pt x="9717" y="13672"/>
                      <a:pt x="9717" y="13672"/>
                    </a:cubicBezTo>
                    <a:close/>
                    <a:moveTo>
                      <a:pt x="10519" y="16061"/>
                    </a:moveTo>
                    <a:cubicBezTo>
                      <a:pt x="10465" y="15452"/>
                      <a:pt x="10298" y="14854"/>
                      <a:pt x="10047" y="14288"/>
                    </a:cubicBezTo>
                    <a:lnTo>
                      <a:pt x="16257" y="7906"/>
                    </a:lnTo>
                    <a:cubicBezTo>
                      <a:pt x="16637" y="9140"/>
                      <a:pt x="16442" y="10429"/>
                      <a:pt x="15610" y="11284"/>
                    </a:cubicBezTo>
                    <a:cubicBezTo>
                      <a:pt x="15604" y="11290"/>
                      <a:pt x="15598" y="11293"/>
                      <a:pt x="15593" y="11298"/>
                    </a:cubicBezTo>
                    <a:lnTo>
                      <a:pt x="15602" y="11306"/>
                    </a:lnTo>
                    <a:lnTo>
                      <a:pt x="10525" y="16565"/>
                    </a:lnTo>
                    <a:cubicBezTo>
                      <a:pt x="10527" y="16397"/>
                      <a:pt x="10534" y="16232"/>
                      <a:pt x="10519" y="16061"/>
                    </a:cubicBezTo>
                    <a:moveTo>
                      <a:pt x="19308" y="1741"/>
                    </a:moveTo>
                    <a:cubicBezTo>
                      <a:pt x="18228" y="632"/>
                      <a:pt x="16805" y="0"/>
                      <a:pt x="15403" y="0"/>
                    </a:cubicBezTo>
                    <a:cubicBezTo>
                      <a:pt x="14220" y="0"/>
                      <a:pt x="13131" y="450"/>
                      <a:pt x="12335" y="1266"/>
                    </a:cubicBezTo>
                    <a:lnTo>
                      <a:pt x="9138" y="4577"/>
                    </a:lnTo>
                    <a:cubicBezTo>
                      <a:pt x="9129" y="4585"/>
                      <a:pt x="9118" y="4592"/>
                      <a:pt x="9108" y="4602"/>
                    </a:cubicBezTo>
                    <a:cubicBezTo>
                      <a:pt x="9103" y="4608"/>
                      <a:pt x="9100" y="4614"/>
                      <a:pt x="9095" y="4620"/>
                    </a:cubicBezTo>
                    <a:lnTo>
                      <a:pt x="9096" y="4621"/>
                    </a:lnTo>
                    <a:lnTo>
                      <a:pt x="2310" y="11647"/>
                    </a:lnTo>
                    <a:cubicBezTo>
                      <a:pt x="1998" y="11966"/>
                      <a:pt x="1771" y="12364"/>
                      <a:pt x="1645" y="12797"/>
                    </a:cubicBezTo>
                    <a:lnTo>
                      <a:pt x="102" y="18541"/>
                    </a:lnTo>
                    <a:cubicBezTo>
                      <a:pt x="100" y="18557"/>
                      <a:pt x="0" y="19008"/>
                      <a:pt x="0" y="19237"/>
                    </a:cubicBezTo>
                    <a:cubicBezTo>
                      <a:pt x="0" y="20541"/>
                      <a:pt x="1030" y="21599"/>
                      <a:pt x="2302" y="21599"/>
                    </a:cubicBezTo>
                    <a:cubicBezTo>
                      <a:pt x="2554" y="21599"/>
                      <a:pt x="3044" y="21475"/>
                      <a:pt x="3062" y="21473"/>
                    </a:cubicBezTo>
                    <a:lnTo>
                      <a:pt x="8630" y="19969"/>
                    </a:lnTo>
                    <a:cubicBezTo>
                      <a:pt x="9054" y="19839"/>
                      <a:pt x="9439" y="19604"/>
                      <a:pt x="9750" y="19283"/>
                    </a:cubicBezTo>
                    <a:lnTo>
                      <a:pt x="19776" y="8899"/>
                    </a:lnTo>
                    <a:cubicBezTo>
                      <a:pt x="21600" y="7023"/>
                      <a:pt x="21394" y="3881"/>
                      <a:pt x="19308" y="1741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14" name="Rectangle 39"/>
              <p:cNvSpPr/>
              <p:nvPr/>
            </p:nvSpPr>
            <p:spPr>
              <a:xfrm>
                <a:off x="3058401" y="3429006"/>
                <a:ext cx="436659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 smtClean="0">
                    <a:solidFill>
                      <a:schemeClr val="bg1"/>
                    </a:solidFill>
                    <a:latin typeface="Open Sans" pitchFamily="34" charset="0"/>
                    <a:ea typeface="Open Sans" pitchFamily="34" charset="0"/>
                    <a:cs typeface="Open Sans" pitchFamily="34" charset="0"/>
                  </a:rPr>
                  <a:t>Mac</a:t>
                </a:r>
                <a:endParaRPr lang="en-US" sz="1600" dirty="0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endParaRPr>
              </a:p>
            </p:txBody>
          </p:sp>
        </p:grpSp>
      </p:grpSp>
      <p:grpSp>
        <p:nvGrpSpPr>
          <p:cNvPr id="15" name="Group 46"/>
          <p:cNvGrpSpPr/>
          <p:nvPr/>
        </p:nvGrpSpPr>
        <p:grpSpPr>
          <a:xfrm>
            <a:off x="6096000" y="2666996"/>
            <a:ext cx="2860104" cy="2471061"/>
            <a:chOff x="4572000" y="2000247"/>
            <a:chExt cx="2145078" cy="1853296"/>
          </a:xfrm>
        </p:grpSpPr>
        <p:cxnSp>
          <p:nvCxnSpPr>
            <p:cNvPr id="16" name="Straight Connector 38"/>
            <p:cNvCxnSpPr>
              <a:stCxn id="18" idx="0"/>
            </p:cNvCxnSpPr>
            <p:nvPr/>
          </p:nvCxnSpPr>
          <p:spPr>
            <a:xfrm rot="5400000" flipH="1" flipV="1">
              <a:off x="6142075" y="1502711"/>
              <a:ext cx="4091" cy="99916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31"/>
            <p:cNvGrpSpPr/>
            <p:nvPr/>
          </p:nvGrpSpPr>
          <p:grpSpPr>
            <a:xfrm>
              <a:off x="4572000" y="2004337"/>
              <a:ext cx="2145078" cy="1849206"/>
              <a:chOff x="4572000" y="2004337"/>
              <a:chExt cx="2145078" cy="1849206"/>
            </a:xfrm>
          </p:grpSpPr>
          <p:sp>
            <p:nvSpPr>
              <p:cNvPr id="18" name="Isosceles Triangle 9"/>
              <p:cNvSpPr/>
              <p:nvPr/>
            </p:nvSpPr>
            <p:spPr>
              <a:xfrm>
                <a:off x="4572000" y="2004337"/>
                <a:ext cx="2145078" cy="1849206"/>
              </a:xfrm>
              <a:prstGeom prst="triangle">
                <a:avLst/>
              </a:prstGeom>
              <a:solidFill>
                <a:srgbClr val="FF857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" name="AutoShape 59"/>
              <p:cNvSpPr>
                <a:spLocks/>
              </p:cNvSpPr>
              <p:nvPr/>
            </p:nvSpPr>
            <p:spPr bwMode="auto">
              <a:xfrm>
                <a:off x="5429256" y="2786064"/>
                <a:ext cx="366676" cy="366050"/>
              </a:xfrm>
              <a:custGeom>
                <a:avLst/>
                <a:gdLst>
                  <a:gd name="T0" fmla="+- 0 10794 23"/>
                  <a:gd name="T1" fmla="*/ T0 w 21543"/>
                  <a:gd name="T2" fmla="*/ 10800 h 21600"/>
                  <a:gd name="T3" fmla="+- 0 10794 23"/>
                  <a:gd name="T4" fmla="*/ T3 w 21543"/>
                  <a:gd name="T5" fmla="*/ 10800 h 21600"/>
                  <a:gd name="T6" fmla="+- 0 10794 23"/>
                  <a:gd name="T7" fmla="*/ T6 w 21543"/>
                  <a:gd name="T8" fmla="*/ 10800 h 21600"/>
                  <a:gd name="T9" fmla="+- 0 10794 23"/>
                  <a:gd name="T10" fmla="*/ T9 w 21543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43" h="21600">
                    <a:moveTo>
                      <a:pt x="16976" y="19986"/>
                    </a:moveTo>
                    <a:lnTo>
                      <a:pt x="11226" y="17680"/>
                    </a:lnTo>
                    <a:cubicBezTo>
                      <a:pt x="11088" y="17626"/>
                      <a:pt x="10946" y="17608"/>
                      <a:pt x="10806" y="17600"/>
                    </a:cubicBezTo>
                    <a:lnTo>
                      <a:pt x="19660" y="3837"/>
                    </a:lnTo>
                    <a:cubicBezTo>
                      <a:pt x="19660" y="3837"/>
                      <a:pt x="16976" y="19986"/>
                      <a:pt x="16976" y="19986"/>
                    </a:cubicBezTo>
                    <a:close/>
                    <a:moveTo>
                      <a:pt x="6859" y="16244"/>
                    </a:moveTo>
                    <a:cubicBezTo>
                      <a:pt x="6858" y="16242"/>
                      <a:pt x="6855" y="16240"/>
                      <a:pt x="6854" y="16238"/>
                    </a:cubicBezTo>
                    <a:lnTo>
                      <a:pt x="19606" y="2552"/>
                    </a:lnTo>
                    <a:lnTo>
                      <a:pt x="8735" y="19536"/>
                    </a:lnTo>
                    <a:cubicBezTo>
                      <a:pt x="8735" y="19536"/>
                      <a:pt x="6859" y="16244"/>
                      <a:pt x="6859" y="16244"/>
                    </a:cubicBezTo>
                    <a:close/>
                    <a:moveTo>
                      <a:pt x="2111" y="14024"/>
                    </a:moveTo>
                    <a:lnTo>
                      <a:pt x="17712" y="3595"/>
                    </a:lnTo>
                    <a:lnTo>
                      <a:pt x="6369" y="15770"/>
                    </a:lnTo>
                    <a:cubicBezTo>
                      <a:pt x="6309" y="15734"/>
                      <a:pt x="6256" y="15687"/>
                      <a:pt x="6190" y="15660"/>
                    </a:cubicBezTo>
                    <a:cubicBezTo>
                      <a:pt x="6190" y="15660"/>
                      <a:pt x="2111" y="14024"/>
                      <a:pt x="2111" y="14024"/>
                    </a:cubicBezTo>
                    <a:close/>
                    <a:moveTo>
                      <a:pt x="21234" y="108"/>
                    </a:moveTo>
                    <a:cubicBezTo>
                      <a:pt x="21123" y="35"/>
                      <a:pt x="20996" y="0"/>
                      <a:pt x="20868" y="0"/>
                    </a:cubicBezTo>
                    <a:cubicBezTo>
                      <a:pt x="20738" y="0"/>
                      <a:pt x="20608" y="36"/>
                      <a:pt x="20495" y="113"/>
                    </a:cubicBezTo>
                    <a:lnTo>
                      <a:pt x="299" y="13613"/>
                    </a:lnTo>
                    <a:cubicBezTo>
                      <a:pt x="91" y="13751"/>
                      <a:pt x="-23" y="13995"/>
                      <a:pt x="3" y="14244"/>
                    </a:cubicBezTo>
                    <a:cubicBezTo>
                      <a:pt x="28" y="14494"/>
                      <a:pt x="190" y="14708"/>
                      <a:pt x="422" y="14801"/>
                    </a:cubicBezTo>
                    <a:lnTo>
                      <a:pt x="5689" y="16914"/>
                    </a:lnTo>
                    <a:lnTo>
                      <a:pt x="8166" y="21259"/>
                    </a:lnTo>
                    <a:cubicBezTo>
                      <a:pt x="8284" y="21468"/>
                      <a:pt x="8505" y="21597"/>
                      <a:pt x="8743" y="21599"/>
                    </a:cubicBezTo>
                    <a:lnTo>
                      <a:pt x="8751" y="21599"/>
                    </a:lnTo>
                    <a:cubicBezTo>
                      <a:pt x="8987" y="21599"/>
                      <a:pt x="9206" y="21474"/>
                      <a:pt x="9328" y="21271"/>
                    </a:cubicBezTo>
                    <a:lnTo>
                      <a:pt x="10726" y="18934"/>
                    </a:lnTo>
                    <a:lnTo>
                      <a:pt x="17253" y="21551"/>
                    </a:lnTo>
                    <a:cubicBezTo>
                      <a:pt x="17332" y="21584"/>
                      <a:pt x="17418" y="21599"/>
                      <a:pt x="17502" y="21599"/>
                    </a:cubicBezTo>
                    <a:cubicBezTo>
                      <a:pt x="17617" y="21599"/>
                      <a:pt x="17731" y="21571"/>
                      <a:pt x="17832" y="21512"/>
                    </a:cubicBezTo>
                    <a:cubicBezTo>
                      <a:pt x="18010" y="21412"/>
                      <a:pt x="18133" y="21238"/>
                      <a:pt x="18167" y="21035"/>
                    </a:cubicBezTo>
                    <a:lnTo>
                      <a:pt x="21533" y="785"/>
                    </a:lnTo>
                    <a:cubicBezTo>
                      <a:pt x="21576" y="520"/>
                      <a:pt x="21459" y="254"/>
                      <a:pt x="21234" y="10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0" name="Rectangle 40"/>
              <p:cNvSpPr/>
              <p:nvPr/>
            </p:nvSpPr>
            <p:spPr>
              <a:xfrm>
                <a:off x="5331710" y="3429006"/>
                <a:ext cx="637435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600" dirty="0" smtClean="0">
                    <a:solidFill>
                      <a:schemeClr val="bg1"/>
                    </a:solidFill>
                    <a:latin typeface="Open Sans" pitchFamily="34" charset="0"/>
                    <a:ea typeface="Open Sans" pitchFamily="34" charset="0"/>
                    <a:cs typeface="Open Sans" pitchFamily="34" charset="0"/>
                  </a:rPr>
                  <a:t>Centos</a:t>
                </a:r>
                <a:endParaRPr lang="en-US" sz="1600" dirty="0">
                  <a:solidFill>
                    <a:schemeClr val="bg1"/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endParaRPr>
              </a:p>
            </p:txBody>
          </p:sp>
        </p:grpSp>
      </p:grpSp>
      <p:grpSp>
        <p:nvGrpSpPr>
          <p:cNvPr id="22" name="Group 32"/>
          <p:cNvGrpSpPr/>
          <p:nvPr/>
        </p:nvGrpSpPr>
        <p:grpSpPr>
          <a:xfrm>
            <a:off x="5238744" y="3845976"/>
            <a:ext cx="1501467" cy="1294368"/>
            <a:chOff x="3929058" y="2884482"/>
            <a:chExt cx="1126100" cy="970776"/>
          </a:xfrm>
        </p:grpSpPr>
        <p:sp>
          <p:nvSpPr>
            <p:cNvPr id="25" name="Isosceles Triangle 8"/>
            <p:cNvSpPr/>
            <p:nvPr/>
          </p:nvSpPr>
          <p:spPr>
            <a:xfrm>
              <a:off x="3929058" y="2884482"/>
              <a:ext cx="1126100" cy="970776"/>
            </a:xfrm>
            <a:prstGeom prst="triangle">
              <a:avLst/>
            </a:prstGeom>
            <a:solidFill>
              <a:srgbClr val="E7CE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26" name="Group 26"/>
            <p:cNvGrpSpPr/>
            <p:nvPr/>
          </p:nvGrpSpPr>
          <p:grpSpPr>
            <a:xfrm>
              <a:off x="4286248" y="3429006"/>
              <a:ext cx="366051" cy="297846"/>
              <a:chOff x="7730164" y="3530664"/>
              <a:chExt cx="366051" cy="297846"/>
            </a:xfrm>
            <a:solidFill>
              <a:schemeClr val="bg1"/>
            </a:solidFill>
          </p:grpSpPr>
          <p:sp>
            <p:nvSpPr>
              <p:cNvPr id="27" name="AutoShape 5"/>
              <p:cNvSpPr>
                <a:spLocks/>
              </p:cNvSpPr>
              <p:nvPr/>
            </p:nvSpPr>
            <p:spPr bwMode="auto">
              <a:xfrm>
                <a:off x="7981704" y="3622021"/>
                <a:ext cx="68830" cy="919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7999" y="18900"/>
                    </a:moveTo>
                    <a:lnTo>
                      <a:pt x="3600" y="18900"/>
                    </a:lnTo>
                    <a:lnTo>
                      <a:pt x="3600" y="2700"/>
                    </a:lnTo>
                    <a:lnTo>
                      <a:pt x="7200" y="2700"/>
                    </a:lnTo>
                    <a:lnTo>
                      <a:pt x="17999" y="14850"/>
                    </a:lnTo>
                    <a:cubicBezTo>
                      <a:pt x="17999" y="14850"/>
                      <a:pt x="17999" y="18900"/>
                      <a:pt x="17999" y="18900"/>
                    </a:cubicBezTo>
                    <a:close/>
                    <a:moveTo>
                      <a:pt x="10195" y="1202"/>
                    </a:moveTo>
                    <a:cubicBezTo>
                      <a:pt x="9527" y="450"/>
                      <a:pt x="8402" y="0"/>
                      <a:pt x="7200" y="0"/>
                    </a:cubicBezTo>
                    <a:lnTo>
                      <a:pt x="3600" y="0"/>
                    </a:lnTo>
                    <a:cubicBezTo>
                      <a:pt x="1610" y="0"/>
                      <a:pt x="0" y="1207"/>
                      <a:pt x="0" y="2700"/>
                    </a:cubicBezTo>
                    <a:lnTo>
                      <a:pt x="0" y="18900"/>
                    </a:lnTo>
                    <a:cubicBezTo>
                      <a:pt x="0" y="20392"/>
                      <a:pt x="1610" y="21599"/>
                      <a:pt x="3600" y="21599"/>
                    </a:cubicBezTo>
                    <a:lnTo>
                      <a:pt x="17999" y="21599"/>
                    </a:lnTo>
                    <a:cubicBezTo>
                      <a:pt x="19989" y="21599"/>
                      <a:pt x="21600" y="20392"/>
                      <a:pt x="21600" y="18900"/>
                    </a:cubicBezTo>
                    <a:lnTo>
                      <a:pt x="21600" y="14850"/>
                    </a:lnTo>
                    <a:cubicBezTo>
                      <a:pt x="21600" y="14317"/>
                      <a:pt x="21389" y="13795"/>
                      <a:pt x="20995" y="13352"/>
                    </a:cubicBezTo>
                    <a:cubicBezTo>
                      <a:pt x="20995" y="13352"/>
                      <a:pt x="10195" y="1202"/>
                      <a:pt x="10195" y="1202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8" name="AutoShape 6"/>
              <p:cNvSpPr>
                <a:spLocks/>
              </p:cNvSpPr>
              <p:nvPr/>
            </p:nvSpPr>
            <p:spPr bwMode="auto">
              <a:xfrm>
                <a:off x="7730164" y="3530664"/>
                <a:ext cx="366051" cy="29784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50" y="16615"/>
                    </a:moveTo>
                    <a:cubicBezTo>
                      <a:pt x="20250" y="17074"/>
                      <a:pt x="19948" y="17446"/>
                      <a:pt x="19575" y="17446"/>
                    </a:cubicBezTo>
                    <a:lnTo>
                      <a:pt x="18803" y="17446"/>
                    </a:lnTo>
                    <a:cubicBezTo>
                      <a:pt x="18501" y="16016"/>
                      <a:pt x="17453" y="14953"/>
                      <a:pt x="16200" y="14953"/>
                    </a:cubicBezTo>
                    <a:cubicBezTo>
                      <a:pt x="14945" y="14953"/>
                      <a:pt x="13897" y="16016"/>
                      <a:pt x="13595" y="17446"/>
                    </a:cubicBezTo>
                    <a:lnTo>
                      <a:pt x="10029" y="17446"/>
                    </a:lnTo>
                    <a:cubicBezTo>
                      <a:pt x="9727" y="16016"/>
                      <a:pt x="8679" y="14953"/>
                      <a:pt x="7425" y="14953"/>
                    </a:cubicBezTo>
                    <a:cubicBezTo>
                      <a:pt x="6170" y="14953"/>
                      <a:pt x="5122" y="16016"/>
                      <a:pt x="4820" y="17446"/>
                    </a:cubicBezTo>
                    <a:lnTo>
                      <a:pt x="4050" y="17446"/>
                    </a:lnTo>
                    <a:cubicBezTo>
                      <a:pt x="3677" y="17446"/>
                      <a:pt x="3375" y="17074"/>
                      <a:pt x="3375" y="16615"/>
                    </a:cubicBezTo>
                    <a:lnTo>
                      <a:pt x="3375" y="14123"/>
                    </a:lnTo>
                    <a:lnTo>
                      <a:pt x="12150" y="14123"/>
                    </a:lnTo>
                    <a:cubicBezTo>
                      <a:pt x="13266" y="14123"/>
                      <a:pt x="14175" y="13005"/>
                      <a:pt x="14175" y="11630"/>
                    </a:cubicBezTo>
                    <a:lnTo>
                      <a:pt x="14175" y="5815"/>
                    </a:lnTo>
                    <a:lnTo>
                      <a:pt x="16875" y="5815"/>
                    </a:lnTo>
                    <a:cubicBezTo>
                      <a:pt x="17100" y="5815"/>
                      <a:pt x="17311" y="5954"/>
                      <a:pt x="17436" y="6185"/>
                    </a:cubicBezTo>
                    <a:lnTo>
                      <a:pt x="20136" y="11169"/>
                    </a:lnTo>
                    <a:cubicBezTo>
                      <a:pt x="20210" y="11306"/>
                      <a:pt x="20250" y="11466"/>
                      <a:pt x="20250" y="11630"/>
                    </a:cubicBezTo>
                    <a:cubicBezTo>
                      <a:pt x="20250" y="11630"/>
                      <a:pt x="20250" y="16615"/>
                      <a:pt x="20250" y="16615"/>
                    </a:cubicBezTo>
                    <a:close/>
                    <a:moveTo>
                      <a:pt x="16200" y="19938"/>
                    </a:moveTo>
                    <a:cubicBezTo>
                      <a:pt x="15454" y="19938"/>
                      <a:pt x="14850" y="19193"/>
                      <a:pt x="14850" y="18276"/>
                    </a:cubicBezTo>
                    <a:cubicBezTo>
                      <a:pt x="14850" y="17360"/>
                      <a:pt x="15454" y="16615"/>
                      <a:pt x="16200" y="16615"/>
                    </a:cubicBezTo>
                    <a:cubicBezTo>
                      <a:pt x="16945" y="16615"/>
                      <a:pt x="17550" y="17360"/>
                      <a:pt x="17550" y="18276"/>
                    </a:cubicBezTo>
                    <a:cubicBezTo>
                      <a:pt x="17550" y="19193"/>
                      <a:pt x="16945" y="19938"/>
                      <a:pt x="16200" y="19938"/>
                    </a:cubicBezTo>
                    <a:moveTo>
                      <a:pt x="7425" y="19938"/>
                    </a:moveTo>
                    <a:cubicBezTo>
                      <a:pt x="6679" y="19938"/>
                      <a:pt x="6075" y="19193"/>
                      <a:pt x="6075" y="18276"/>
                    </a:cubicBezTo>
                    <a:cubicBezTo>
                      <a:pt x="6075" y="17360"/>
                      <a:pt x="6679" y="16615"/>
                      <a:pt x="7425" y="16615"/>
                    </a:cubicBezTo>
                    <a:cubicBezTo>
                      <a:pt x="8170" y="16615"/>
                      <a:pt x="8775" y="17360"/>
                      <a:pt x="8775" y="18276"/>
                    </a:cubicBezTo>
                    <a:cubicBezTo>
                      <a:pt x="8775" y="19193"/>
                      <a:pt x="8170" y="19938"/>
                      <a:pt x="7425" y="19938"/>
                    </a:cubicBezTo>
                    <a:moveTo>
                      <a:pt x="2024" y="12461"/>
                    </a:moveTo>
                    <a:cubicBezTo>
                      <a:pt x="1652" y="12461"/>
                      <a:pt x="1349" y="12089"/>
                      <a:pt x="1349" y="11630"/>
                    </a:cubicBezTo>
                    <a:lnTo>
                      <a:pt x="1349" y="2492"/>
                    </a:lnTo>
                    <a:cubicBezTo>
                      <a:pt x="1349" y="2033"/>
                      <a:pt x="1652" y="1661"/>
                      <a:pt x="2024" y="1661"/>
                    </a:cubicBezTo>
                    <a:lnTo>
                      <a:pt x="12150" y="1661"/>
                    </a:lnTo>
                    <a:cubicBezTo>
                      <a:pt x="12523" y="1661"/>
                      <a:pt x="12825" y="2033"/>
                      <a:pt x="12825" y="2492"/>
                    </a:cubicBezTo>
                    <a:lnTo>
                      <a:pt x="12825" y="4153"/>
                    </a:lnTo>
                    <a:lnTo>
                      <a:pt x="12825" y="5815"/>
                    </a:lnTo>
                    <a:lnTo>
                      <a:pt x="12825" y="11630"/>
                    </a:lnTo>
                    <a:cubicBezTo>
                      <a:pt x="12825" y="12089"/>
                      <a:pt x="12523" y="12461"/>
                      <a:pt x="12150" y="12461"/>
                    </a:cubicBezTo>
                    <a:cubicBezTo>
                      <a:pt x="12150" y="12461"/>
                      <a:pt x="2024" y="12461"/>
                      <a:pt x="2024" y="12461"/>
                    </a:cubicBezTo>
                    <a:close/>
                    <a:moveTo>
                      <a:pt x="21259" y="10248"/>
                    </a:moveTo>
                    <a:lnTo>
                      <a:pt x="18559" y="5263"/>
                    </a:lnTo>
                    <a:cubicBezTo>
                      <a:pt x="18182" y="4568"/>
                      <a:pt x="17552" y="4153"/>
                      <a:pt x="16875" y="4153"/>
                    </a:cubicBezTo>
                    <a:lnTo>
                      <a:pt x="14175" y="4153"/>
                    </a:lnTo>
                    <a:lnTo>
                      <a:pt x="14175" y="2492"/>
                    </a:lnTo>
                    <a:cubicBezTo>
                      <a:pt x="14175" y="1117"/>
                      <a:pt x="13266" y="0"/>
                      <a:pt x="12150" y="0"/>
                    </a:cubicBezTo>
                    <a:lnTo>
                      <a:pt x="2024" y="0"/>
                    </a:lnTo>
                    <a:cubicBezTo>
                      <a:pt x="908" y="0"/>
                      <a:pt x="0" y="1117"/>
                      <a:pt x="0" y="2492"/>
                    </a:cubicBezTo>
                    <a:lnTo>
                      <a:pt x="0" y="11630"/>
                    </a:lnTo>
                    <a:cubicBezTo>
                      <a:pt x="0" y="13005"/>
                      <a:pt x="908" y="14123"/>
                      <a:pt x="2024" y="14123"/>
                    </a:cubicBezTo>
                    <a:lnTo>
                      <a:pt x="2025" y="14123"/>
                    </a:lnTo>
                    <a:lnTo>
                      <a:pt x="2025" y="16615"/>
                    </a:lnTo>
                    <a:cubicBezTo>
                      <a:pt x="2025" y="17989"/>
                      <a:pt x="2933" y="19107"/>
                      <a:pt x="4050" y="19107"/>
                    </a:cubicBezTo>
                    <a:lnTo>
                      <a:pt x="4820" y="19107"/>
                    </a:lnTo>
                    <a:cubicBezTo>
                      <a:pt x="5122" y="20537"/>
                      <a:pt x="6170" y="21600"/>
                      <a:pt x="7425" y="21600"/>
                    </a:cubicBezTo>
                    <a:cubicBezTo>
                      <a:pt x="8679" y="21600"/>
                      <a:pt x="9727" y="20537"/>
                      <a:pt x="10029" y="19107"/>
                    </a:cubicBezTo>
                    <a:lnTo>
                      <a:pt x="13595" y="19107"/>
                    </a:lnTo>
                    <a:cubicBezTo>
                      <a:pt x="13897" y="20537"/>
                      <a:pt x="14945" y="21600"/>
                      <a:pt x="16200" y="21600"/>
                    </a:cubicBezTo>
                    <a:cubicBezTo>
                      <a:pt x="17453" y="21600"/>
                      <a:pt x="18501" y="20537"/>
                      <a:pt x="18803" y="19107"/>
                    </a:cubicBezTo>
                    <a:lnTo>
                      <a:pt x="19575" y="19107"/>
                    </a:lnTo>
                    <a:cubicBezTo>
                      <a:pt x="20691" y="19107"/>
                      <a:pt x="21599" y="17989"/>
                      <a:pt x="21599" y="16615"/>
                    </a:cubicBezTo>
                    <a:lnTo>
                      <a:pt x="21599" y="11630"/>
                    </a:lnTo>
                    <a:cubicBezTo>
                      <a:pt x="21599" y="11137"/>
                      <a:pt x="21482" y="10658"/>
                      <a:pt x="21259" y="10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29" name="Group 29"/>
          <p:cNvGrpSpPr/>
          <p:nvPr/>
        </p:nvGrpSpPr>
        <p:grpSpPr>
          <a:xfrm>
            <a:off x="761964" y="2285993"/>
            <a:ext cx="2190765" cy="637548"/>
            <a:chOff x="571472" y="1714494"/>
            <a:chExt cx="1643074" cy="478161"/>
          </a:xfrm>
        </p:grpSpPr>
        <p:sp>
          <p:nvSpPr>
            <p:cNvPr id="30" name="Rectangle 42"/>
            <p:cNvSpPr/>
            <p:nvPr/>
          </p:nvSpPr>
          <p:spPr>
            <a:xfrm>
              <a:off x="814441" y="1714494"/>
              <a:ext cx="495424" cy="2539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brew</a:t>
              </a:r>
              <a:endParaRPr lang="en-US" sz="16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31" name="Rectangle 43"/>
            <p:cNvSpPr/>
            <p:nvPr/>
          </p:nvSpPr>
          <p:spPr>
            <a:xfrm>
              <a:off x="571472" y="2000246"/>
              <a:ext cx="1643074" cy="1924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$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brew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install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python3</a:t>
              </a:r>
              <a:endParaRPr lang="ms-MY" sz="1067" dirty="0">
                <a:solidFill>
                  <a:schemeClr val="bg1">
                    <a:lumMod val="50000"/>
                  </a:schemeClr>
                </a:solidFill>
                <a:latin typeface="Open Sans Light" pitchFamily="34" charset="0"/>
                <a:ea typeface="Open Sans Light" pitchFamily="34" charset="0"/>
                <a:cs typeface="Open Sans Light" pitchFamily="34" charset="0"/>
              </a:endParaRPr>
            </a:p>
          </p:txBody>
        </p:sp>
      </p:grpSp>
      <p:grpSp>
        <p:nvGrpSpPr>
          <p:cNvPr id="32" name="Group 30"/>
          <p:cNvGrpSpPr/>
          <p:nvPr/>
        </p:nvGrpSpPr>
        <p:grpSpPr>
          <a:xfrm>
            <a:off x="8953519" y="2285993"/>
            <a:ext cx="2190765" cy="637548"/>
            <a:chOff x="6715140" y="1714494"/>
            <a:chExt cx="1643074" cy="478161"/>
          </a:xfrm>
        </p:grpSpPr>
        <p:sp>
          <p:nvSpPr>
            <p:cNvPr id="33" name="Rectangle 44"/>
            <p:cNvSpPr/>
            <p:nvPr/>
          </p:nvSpPr>
          <p:spPr>
            <a:xfrm>
              <a:off x="7286644" y="1714494"/>
              <a:ext cx="454692" cy="2539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Open Sans" pitchFamily="34" charset="0"/>
                  <a:ea typeface="Open Sans" pitchFamily="34" charset="0"/>
                  <a:cs typeface="Open Sans" pitchFamily="34" charset="0"/>
                </a:rPr>
                <a:t>yum</a:t>
              </a:r>
              <a:endParaRPr lang="en-US" sz="16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34" name="Rectangle 45"/>
            <p:cNvSpPr/>
            <p:nvPr/>
          </p:nvSpPr>
          <p:spPr>
            <a:xfrm>
              <a:off x="6715140" y="2000246"/>
              <a:ext cx="1643074" cy="1924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$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yum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install</a:t>
              </a:r>
              <a:r>
                <a:rPr lang="zh-CN" altLang="en-US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 </a:t>
              </a:r>
              <a:r>
                <a:rPr lang="en-US" altLang="zh-CN" sz="1067" dirty="0" smtClean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rPr>
                <a:t>python3</a:t>
              </a:r>
              <a:endParaRPr lang="ms-MY" sz="1067" dirty="0">
                <a:solidFill>
                  <a:schemeClr val="bg1">
                    <a:lumMod val="50000"/>
                  </a:schemeClr>
                </a:solidFill>
                <a:latin typeface="Open Sans Light" pitchFamily="34" charset="0"/>
                <a:ea typeface="Open Sans Light" pitchFamily="34" charset="0"/>
                <a:cs typeface="Open Sans Light" pitchFamily="34" charset="0"/>
              </a:endParaRPr>
            </a:p>
          </p:txBody>
        </p:sp>
      </p:grpSp>
      <p:grpSp>
        <p:nvGrpSpPr>
          <p:cNvPr id="37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  <a:solidFill>
            <a:srgbClr val="34BA89"/>
          </a:solidFill>
        </p:grpSpPr>
        <p:sp>
          <p:nvSpPr>
            <p:cNvPr id="38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9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40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开发环境搭建</a:t>
            </a:r>
          </a:p>
        </p:txBody>
      </p:sp>
      <p:sp>
        <p:nvSpPr>
          <p:cNvPr id="41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快速安装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9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47"/>
          <p:cNvCxnSpPr/>
          <p:nvPr/>
        </p:nvCxnSpPr>
        <p:spPr>
          <a:xfrm>
            <a:off x="571462" y="3077278"/>
            <a:ext cx="11049077" cy="2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71"/>
          <p:cNvGrpSpPr/>
          <p:nvPr/>
        </p:nvGrpSpPr>
        <p:grpSpPr>
          <a:xfrm>
            <a:off x="9334523" y="2306728"/>
            <a:ext cx="2190765" cy="3018532"/>
            <a:chOff x="7000892" y="1730046"/>
            <a:chExt cx="1643074" cy="2263899"/>
          </a:xfrm>
        </p:grpSpPr>
        <p:sp>
          <p:nvSpPr>
            <p:cNvPr id="11" name="Oval 65"/>
            <p:cNvSpPr/>
            <p:nvPr/>
          </p:nvSpPr>
          <p:spPr>
            <a:xfrm>
              <a:off x="7215206" y="1730046"/>
              <a:ext cx="1155824" cy="1155824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rgbClr val="F47264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" name="Oval 51"/>
            <p:cNvSpPr/>
            <p:nvPr/>
          </p:nvSpPr>
          <p:spPr>
            <a:xfrm>
              <a:off x="7293469" y="1800797"/>
              <a:ext cx="1014322" cy="1014322"/>
            </a:xfrm>
            <a:prstGeom prst="ellipse">
              <a:avLst/>
            </a:prstGeom>
            <a:solidFill>
              <a:srgbClr val="FF85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3" name="Group 67"/>
            <p:cNvGrpSpPr/>
            <p:nvPr/>
          </p:nvGrpSpPr>
          <p:grpSpPr>
            <a:xfrm>
              <a:off x="7000892" y="3429006"/>
              <a:ext cx="1643074" cy="564939"/>
              <a:chOff x="7000892" y="3429006"/>
              <a:chExt cx="1643074" cy="564939"/>
            </a:xfrm>
          </p:grpSpPr>
          <p:sp>
            <p:nvSpPr>
              <p:cNvPr id="17" name="Rectangle 61"/>
              <p:cNvSpPr/>
              <p:nvPr/>
            </p:nvSpPr>
            <p:spPr>
              <a:xfrm>
                <a:off x="7000892" y="3786196"/>
                <a:ext cx="1643074" cy="2077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m</a:t>
                </a:r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ake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install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endParaRPr>
              </a:p>
            </p:txBody>
          </p:sp>
          <p:sp>
            <p:nvSpPr>
              <p:cNvPr id="18" name="Rectangle 62"/>
              <p:cNvSpPr/>
              <p:nvPr/>
            </p:nvSpPr>
            <p:spPr>
              <a:xfrm>
                <a:off x="7563615" y="3429006"/>
                <a:ext cx="549670" cy="3154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133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安装</a:t>
                </a:r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14" name="Group 43"/>
            <p:cNvGrpSpPr/>
            <p:nvPr/>
          </p:nvGrpSpPr>
          <p:grpSpPr>
            <a:xfrm>
              <a:off x="7650675" y="1977754"/>
              <a:ext cx="381362" cy="554536"/>
              <a:chOff x="4593571" y="3077031"/>
              <a:chExt cx="252168" cy="366676"/>
            </a:xfrm>
            <a:solidFill>
              <a:schemeClr val="bg1"/>
            </a:solidFill>
          </p:grpSpPr>
          <p:sp>
            <p:nvSpPr>
              <p:cNvPr id="15" name="AutoShape 30"/>
              <p:cNvSpPr>
                <a:spLocks/>
              </p:cNvSpPr>
              <p:nvPr/>
            </p:nvSpPr>
            <p:spPr bwMode="auto">
              <a:xfrm>
                <a:off x="4593571" y="3077031"/>
                <a:ext cx="252168" cy="366676"/>
              </a:xfrm>
              <a:custGeom>
                <a:avLst/>
                <a:gdLst>
                  <a:gd name="T0" fmla="*/ 10383 w 20767"/>
                  <a:gd name="T1" fmla="*/ 10800 h 21600"/>
                  <a:gd name="T2" fmla="*/ 10383 w 20767"/>
                  <a:gd name="T3" fmla="*/ 10800 h 21600"/>
                  <a:gd name="T4" fmla="*/ 10383 w 20767"/>
                  <a:gd name="T5" fmla="*/ 10800 h 21600"/>
                  <a:gd name="T6" fmla="*/ 10383 w 20767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767" h="21600">
                    <a:moveTo>
                      <a:pt x="18566" y="16551"/>
                    </a:moveTo>
                    <a:cubicBezTo>
                      <a:pt x="17960" y="18284"/>
                      <a:pt x="17274" y="20249"/>
                      <a:pt x="9436" y="20249"/>
                    </a:cubicBezTo>
                    <a:cubicBezTo>
                      <a:pt x="4711" y="20249"/>
                      <a:pt x="1888" y="17809"/>
                      <a:pt x="1888" y="15451"/>
                    </a:cubicBezTo>
                    <a:cubicBezTo>
                      <a:pt x="1888" y="13645"/>
                      <a:pt x="2349" y="12161"/>
                      <a:pt x="2835" y="10591"/>
                    </a:cubicBezTo>
                    <a:cubicBezTo>
                      <a:pt x="3454" y="8600"/>
                      <a:pt x="4088" y="6563"/>
                      <a:pt x="3813" y="3868"/>
                    </a:cubicBezTo>
                    <a:cubicBezTo>
                      <a:pt x="6723" y="6750"/>
                      <a:pt x="7759" y="10567"/>
                      <a:pt x="7759" y="10567"/>
                    </a:cubicBezTo>
                    <a:cubicBezTo>
                      <a:pt x="7759" y="10567"/>
                      <a:pt x="10468" y="7846"/>
                      <a:pt x="11196" y="6582"/>
                    </a:cubicBezTo>
                    <a:cubicBezTo>
                      <a:pt x="11755" y="7395"/>
                      <a:pt x="12267" y="10124"/>
                      <a:pt x="12267" y="12825"/>
                    </a:cubicBezTo>
                    <a:cubicBezTo>
                      <a:pt x="12267" y="12825"/>
                      <a:pt x="14773" y="11347"/>
                      <a:pt x="16653" y="9127"/>
                    </a:cubicBezTo>
                    <a:cubicBezTo>
                      <a:pt x="18632" y="11666"/>
                      <a:pt x="19346" y="14320"/>
                      <a:pt x="18566" y="16551"/>
                    </a:cubicBezTo>
                    <a:moveTo>
                      <a:pt x="16041" y="6075"/>
                    </a:moveTo>
                    <a:cubicBezTo>
                      <a:pt x="15982" y="7879"/>
                      <a:pt x="14088" y="9404"/>
                      <a:pt x="14088" y="9404"/>
                    </a:cubicBezTo>
                    <a:cubicBezTo>
                      <a:pt x="14088" y="6046"/>
                      <a:pt x="10380" y="3375"/>
                      <a:pt x="10380" y="3375"/>
                    </a:cubicBezTo>
                    <a:cubicBezTo>
                      <a:pt x="10380" y="3375"/>
                      <a:pt x="10330" y="5373"/>
                      <a:pt x="8452" y="7389"/>
                    </a:cubicBezTo>
                    <a:cubicBezTo>
                      <a:pt x="6574" y="2686"/>
                      <a:pt x="938" y="0"/>
                      <a:pt x="938" y="0"/>
                    </a:cubicBezTo>
                    <a:cubicBezTo>
                      <a:pt x="3756" y="7389"/>
                      <a:pt x="0" y="10076"/>
                      <a:pt x="0" y="15451"/>
                    </a:cubicBezTo>
                    <a:cubicBezTo>
                      <a:pt x="0" y="18604"/>
                      <a:pt x="3730" y="21599"/>
                      <a:pt x="9436" y="21599"/>
                    </a:cubicBezTo>
                    <a:cubicBezTo>
                      <a:pt x="17888" y="21599"/>
                      <a:pt x="19523" y="19379"/>
                      <a:pt x="20396" y="16878"/>
                    </a:cubicBezTo>
                    <a:cubicBezTo>
                      <a:pt x="21599" y="13436"/>
                      <a:pt x="19797" y="9432"/>
                      <a:pt x="16041" y="60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16" name="AutoShape 31"/>
              <p:cNvSpPr>
                <a:spLocks/>
              </p:cNvSpPr>
              <p:nvPr/>
            </p:nvSpPr>
            <p:spPr bwMode="auto">
              <a:xfrm>
                <a:off x="4639875" y="3237219"/>
                <a:ext cx="162063" cy="131403"/>
              </a:xfrm>
              <a:custGeom>
                <a:avLst/>
                <a:gdLst>
                  <a:gd name="T0" fmla="*/ 10641 w 21282"/>
                  <a:gd name="T1" fmla="*/ 10800 h 21600"/>
                  <a:gd name="T2" fmla="*/ 10641 w 21282"/>
                  <a:gd name="T3" fmla="*/ 10800 h 21600"/>
                  <a:gd name="T4" fmla="*/ 10641 w 21282"/>
                  <a:gd name="T5" fmla="*/ 10800 h 21600"/>
                  <a:gd name="T6" fmla="*/ 10641 w 21282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282" h="21600">
                    <a:moveTo>
                      <a:pt x="20698" y="5891"/>
                    </a:moveTo>
                    <a:lnTo>
                      <a:pt x="19424" y="7749"/>
                    </a:lnTo>
                    <a:cubicBezTo>
                      <a:pt x="17846" y="10064"/>
                      <a:pt x="16352" y="12259"/>
                      <a:pt x="12365" y="14784"/>
                    </a:cubicBezTo>
                    <a:cubicBezTo>
                      <a:pt x="11794" y="12631"/>
                      <a:pt x="11275" y="10259"/>
                      <a:pt x="11275" y="6631"/>
                    </a:cubicBezTo>
                    <a:lnTo>
                      <a:pt x="11275" y="3408"/>
                    </a:lnTo>
                    <a:lnTo>
                      <a:pt x="9000" y="7893"/>
                    </a:lnTo>
                    <a:cubicBezTo>
                      <a:pt x="8233" y="9421"/>
                      <a:pt x="7598" y="10690"/>
                      <a:pt x="6649" y="12373"/>
                    </a:cubicBezTo>
                    <a:cubicBezTo>
                      <a:pt x="5211" y="8296"/>
                      <a:pt x="4195" y="5281"/>
                      <a:pt x="3422" y="2545"/>
                    </a:cubicBezTo>
                    <a:lnTo>
                      <a:pt x="2705" y="0"/>
                    </a:lnTo>
                    <a:lnTo>
                      <a:pt x="1926" y="2847"/>
                    </a:lnTo>
                    <a:cubicBezTo>
                      <a:pt x="936" y="6469"/>
                      <a:pt x="0" y="9891"/>
                      <a:pt x="0" y="18771"/>
                    </a:cubicBezTo>
                    <a:cubicBezTo>
                      <a:pt x="0" y="19292"/>
                      <a:pt x="333" y="19714"/>
                      <a:pt x="749" y="19714"/>
                    </a:cubicBezTo>
                    <a:cubicBezTo>
                      <a:pt x="1162" y="19714"/>
                      <a:pt x="1499" y="19292"/>
                      <a:pt x="1499" y="18771"/>
                    </a:cubicBezTo>
                    <a:cubicBezTo>
                      <a:pt x="1499" y="11964"/>
                      <a:pt x="2037" y="8594"/>
                      <a:pt x="2758" y="5681"/>
                    </a:cubicBezTo>
                    <a:cubicBezTo>
                      <a:pt x="3537" y="8174"/>
                      <a:pt x="4520" y="11009"/>
                      <a:pt x="5812" y="14638"/>
                    </a:cubicBezTo>
                    <a:lnTo>
                      <a:pt x="6339" y="16117"/>
                    </a:lnTo>
                    <a:lnTo>
                      <a:pt x="7100" y="14811"/>
                    </a:lnTo>
                    <a:cubicBezTo>
                      <a:pt x="8344" y="12681"/>
                      <a:pt x="9085" y="11248"/>
                      <a:pt x="9896" y="9638"/>
                    </a:cubicBezTo>
                    <a:cubicBezTo>
                      <a:pt x="10133" y="12428"/>
                      <a:pt x="10681" y="14428"/>
                      <a:pt x="11223" y="16408"/>
                    </a:cubicBezTo>
                    <a:lnTo>
                      <a:pt x="11495" y="17404"/>
                    </a:lnTo>
                    <a:lnTo>
                      <a:pt x="12253" y="16953"/>
                    </a:lnTo>
                    <a:cubicBezTo>
                      <a:pt x="16306" y="14531"/>
                      <a:pt x="18203" y="12327"/>
                      <a:pt x="19708" y="10211"/>
                    </a:cubicBezTo>
                    <a:cubicBezTo>
                      <a:pt x="19942" y="13727"/>
                      <a:pt x="19573" y="17574"/>
                      <a:pt x="18698" y="20305"/>
                    </a:cubicBezTo>
                    <a:cubicBezTo>
                      <a:pt x="18543" y="20787"/>
                      <a:pt x="18730" y="21336"/>
                      <a:pt x="19114" y="21531"/>
                    </a:cubicBezTo>
                    <a:cubicBezTo>
                      <a:pt x="19204" y="21577"/>
                      <a:pt x="19301" y="21599"/>
                      <a:pt x="19395" y="21599"/>
                    </a:cubicBezTo>
                    <a:cubicBezTo>
                      <a:pt x="19690" y="21599"/>
                      <a:pt x="19972" y="21377"/>
                      <a:pt x="20089" y="21008"/>
                    </a:cubicBezTo>
                    <a:cubicBezTo>
                      <a:pt x="21251" y="17380"/>
                      <a:pt x="21600" y="12213"/>
                      <a:pt x="20976" y="7841"/>
                    </a:cubicBezTo>
                    <a:cubicBezTo>
                      <a:pt x="20976" y="7841"/>
                      <a:pt x="20698" y="5891"/>
                      <a:pt x="20698" y="589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19" name="Group 69"/>
          <p:cNvGrpSpPr/>
          <p:nvPr/>
        </p:nvGrpSpPr>
        <p:grpSpPr>
          <a:xfrm>
            <a:off x="3238480" y="2306728"/>
            <a:ext cx="2190765" cy="3018532"/>
            <a:chOff x="2428860" y="1730046"/>
            <a:chExt cx="1643074" cy="2263899"/>
          </a:xfrm>
        </p:grpSpPr>
        <p:sp>
          <p:nvSpPr>
            <p:cNvPr id="20" name="Oval 64"/>
            <p:cNvSpPr/>
            <p:nvPr/>
          </p:nvSpPr>
          <p:spPr>
            <a:xfrm>
              <a:off x="2643174" y="1730046"/>
              <a:ext cx="1155824" cy="1155824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accent3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Oval 49"/>
            <p:cNvSpPr/>
            <p:nvPr/>
          </p:nvSpPr>
          <p:spPr>
            <a:xfrm>
              <a:off x="2721437" y="1800797"/>
              <a:ext cx="1014322" cy="1014322"/>
            </a:xfrm>
            <a:prstGeom prst="ellipse">
              <a:avLst/>
            </a:prstGeom>
            <a:solidFill>
              <a:srgbClr val="34BA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22" name="Group 53"/>
            <p:cNvGrpSpPr/>
            <p:nvPr/>
          </p:nvGrpSpPr>
          <p:grpSpPr>
            <a:xfrm>
              <a:off x="2428860" y="3429006"/>
              <a:ext cx="1643074" cy="564939"/>
              <a:chOff x="2428860" y="3429006"/>
              <a:chExt cx="1643074" cy="564939"/>
            </a:xfrm>
          </p:grpSpPr>
          <p:sp>
            <p:nvSpPr>
              <p:cNvPr id="28" name="Rectangle 57"/>
              <p:cNvSpPr/>
              <p:nvPr/>
            </p:nvSpPr>
            <p:spPr>
              <a:xfrm>
                <a:off x="2428860" y="3786196"/>
                <a:ext cx="1643074" cy="2077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tar 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-</a:t>
                </a:r>
                <a:r>
                  <a:rPr lang="en-US" sz="1200" dirty="0" err="1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xzf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Python-3.6.0.tgz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endParaRPr>
              </a:p>
            </p:txBody>
          </p:sp>
          <p:sp>
            <p:nvSpPr>
              <p:cNvPr id="29" name="Rectangle 58"/>
              <p:cNvSpPr/>
              <p:nvPr/>
            </p:nvSpPr>
            <p:spPr>
              <a:xfrm>
                <a:off x="2991582" y="3429006"/>
                <a:ext cx="549670" cy="3154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133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解压</a:t>
                </a:r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23" name="Group 45"/>
            <p:cNvGrpSpPr/>
            <p:nvPr/>
          </p:nvGrpSpPr>
          <p:grpSpPr>
            <a:xfrm>
              <a:off x="2978032" y="1977753"/>
              <a:ext cx="553590" cy="554540"/>
              <a:chOff x="3071802" y="3077031"/>
              <a:chExt cx="366050" cy="366677"/>
            </a:xfrm>
            <a:solidFill>
              <a:schemeClr val="bg1"/>
            </a:solidFill>
          </p:grpSpPr>
          <p:sp>
            <p:nvSpPr>
              <p:cNvPr id="24" name="AutoShape 33"/>
              <p:cNvSpPr>
                <a:spLocks/>
              </p:cNvSpPr>
              <p:nvPr/>
            </p:nvSpPr>
            <p:spPr bwMode="auto">
              <a:xfrm>
                <a:off x="3071802" y="3214692"/>
                <a:ext cx="366050" cy="229016"/>
              </a:xfrm>
              <a:custGeom>
                <a:avLst/>
                <a:gdLst>
                  <a:gd name="T0" fmla="*/ 10752 w 21505"/>
                  <a:gd name="T1" fmla="*/ 10800 h 21600"/>
                  <a:gd name="T2" fmla="*/ 10752 w 21505"/>
                  <a:gd name="T3" fmla="*/ 10800 h 21600"/>
                  <a:gd name="T4" fmla="*/ 10752 w 21505"/>
                  <a:gd name="T5" fmla="*/ 10800 h 21600"/>
                  <a:gd name="T6" fmla="*/ 10752 w 21505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505" h="21600">
                    <a:moveTo>
                      <a:pt x="17472" y="17279"/>
                    </a:moveTo>
                    <a:lnTo>
                      <a:pt x="17472" y="18899"/>
                    </a:lnTo>
                    <a:cubicBezTo>
                      <a:pt x="17472" y="19198"/>
                      <a:pt x="17321" y="19439"/>
                      <a:pt x="17136" y="19439"/>
                    </a:cubicBezTo>
                    <a:lnTo>
                      <a:pt x="4368" y="19439"/>
                    </a:lnTo>
                    <a:cubicBezTo>
                      <a:pt x="4182" y="19439"/>
                      <a:pt x="4032" y="19198"/>
                      <a:pt x="4032" y="18899"/>
                    </a:cubicBezTo>
                    <a:lnTo>
                      <a:pt x="4032" y="17279"/>
                    </a:lnTo>
                    <a:lnTo>
                      <a:pt x="1344" y="12419"/>
                    </a:lnTo>
                    <a:cubicBezTo>
                      <a:pt x="1344" y="12121"/>
                      <a:pt x="1494" y="11879"/>
                      <a:pt x="1680" y="11879"/>
                    </a:cubicBezTo>
                    <a:lnTo>
                      <a:pt x="3360" y="11879"/>
                    </a:lnTo>
                    <a:lnTo>
                      <a:pt x="4032" y="11879"/>
                    </a:lnTo>
                    <a:lnTo>
                      <a:pt x="4704" y="11879"/>
                    </a:lnTo>
                    <a:lnTo>
                      <a:pt x="5376" y="11879"/>
                    </a:lnTo>
                    <a:lnTo>
                      <a:pt x="6048" y="11879"/>
                    </a:lnTo>
                    <a:lnTo>
                      <a:pt x="6720" y="11879"/>
                    </a:lnTo>
                    <a:lnTo>
                      <a:pt x="7392" y="11879"/>
                    </a:lnTo>
                    <a:lnTo>
                      <a:pt x="8064" y="11879"/>
                    </a:lnTo>
                    <a:lnTo>
                      <a:pt x="8736" y="11879"/>
                    </a:lnTo>
                    <a:lnTo>
                      <a:pt x="12768" y="11879"/>
                    </a:lnTo>
                    <a:lnTo>
                      <a:pt x="13440" y="11879"/>
                    </a:lnTo>
                    <a:lnTo>
                      <a:pt x="14112" y="11879"/>
                    </a:lnTo>
                    <a:lnTo>
                      <a:pt x="14784" y="11879"/>
                    </a:lnTo>
                    <a:lnTo>
                      <a:pt x="15456" y="11879"/>
                    </a:lnTo>
                    <a:lnTo>
                      <a:pt x="16128" y="11879"/>
                    </a:lnTo>
                    <a:lnTo>
                      <a:pt x="16800" y="11879"/>
                    </a:lnTo>
                    <a:lnTo>
                      <a:pt x="17472" y="11879"/>
                    </a:lnTo>
                    <a:lnTo>
                      <a:pt x="18144" y="11879"/>
                    </a:lnTo>
                    <a:lnTo>
                      <a:pt x="19824" y="11879"/>
                    </a:lnTo>
                    <a:cubicBezTo>
                      <a:pt x="20009" y="11879"/>
                      <a:pt x="20160" y="12121"/>
                      <a:pt x="20160" y="12419"/>
                    </a:cubicBezTo>
                    <a:cubicBezTo>
                      <a:pt x="20160" y="12419"/>
                      <a:pt x="17472" y="17279"/>
                      <a:pt x="17472" y="17279"/>
                    </a:cubicBezTo>
                    <a:close/>
                    <a:moveTo>
                      <a:pt x="10752" y="4320"/>
                    </a:moveTo>
                    <a:cubicBezTo>
                      <a:pt x="8625" y="4320"/>
                      <a:pt x="6826" y="6601"/>
                      <a:pt x="6246" y="9719"/>
                    </a:cubicBezTo>
                    <a:lnTo>
                      <a:pt x="5552" y="9719"/>
                    </a:lnTo>
                    <a:cubicBezTo>
                      <a:pt x="6152" y="6000"/>
                      <a:pt x="8252" y="3239"/>
                      <a:pt x="10752" y="3239"/>
                    </a:cubicBezTo>
                    <a:cubicBezTo>
                      <a:pt x="12934" y="3239"/>
                      <a:pt x="14813" y="5344"/>
                      <a:pt x="15654" y="8353"/>
                    </a:cubicBezTo>
                    <a:lnTo>
                      <a:pt x="15054" y="8835"/>
                    </a:lnTo>
                    <a:cubicBezTo>
                      <a:pt x="14323" y="6180"/>
                      <a:pt x="12671" y="4320"/>
                      <a:pt x="10752" y="4320"/>
                    </a:cubicBezTo>
                    <a:moveTo>
                      <a:pt x="10752" y="8639"/>
                    </a:moveTo>
                    <a:cubicBezTo>
                      <a:pt x="10158" y="8639"/>
                      <a:pt x="9630" y="9061"/>
                      <a:pt x="9260" y="9719"/>
                    </a:cubicBezTo>
                    <a:lnTo>
                      <a:pt x="8437" y="9719"/>
                    </a:lnTo>
                    <a:cubicBezTo>
                      <a:pt x="8904" y="8435"/>
                      <a:pt x="9761" y="7560"/>
                      <a:pt x="10752" y="7560"/>
                    </a:cubicBezTo>
                    <a:cubicBezTo>
                      <a:pt x="11742" y="7560"/>
                      <a:pt x="12600" y="8435"/>
                      <a:pt x="13066" y="9719"/>
                    </a:cubicBezTo>
                    <a:lnTo>
                      <a:pt x="12244" y="9719"/>
                    </a:lnTo>
                    <a:cubicBezTo>
                      <a:pt x="11874" y="9061"/>
                      <a:pt x="11345" y="8639"/>
                      <a:pt x="10752" y="8639"/>
                    </a:cubicBezTo>
                    <a:moveTo>
                      <a:pt x="13827" y="9719"/>
                    </a:moveTo>
                    <a:cubicBezTo>
                      <a:pt x="13307" y="7816"/>
                      <a:pt x="12126" y="6479"/>
                      <a:pt x="10752" y="6479"/>
                    </a:cubicBezTo>
                    <a:cubicBezTo>
                      <a:pt x="9378" y="6479"/>
                      <a:pt x="8197" y="7816"/>
                      <a:pt x="7676" y="9719"/>
                    </a:cubicBezTo>
                    <a:lnTo>
                      <a:pt x="6955" y="9719"/>
                    </a:lnTo>
                    <a:cubicBezTo>
                      <a:pt x="7510" y="7207"/>
                      <a:pt x="9001" y="5400"/>
                      <a:pt x="10752" y="5400"/>
                    </a:cubicBezTo>
                    <a:cubicBezTo>
                      <a:pt x="12409" y="5400"/>
                      <a:pt x="13834" y="7015"/>
                      <a:pt x="14454" y="9317"/>
                    </a:cubicBezTo>
                    <a:lnTo>
                      <a:pt x="13953" y="9719"/>
                    </a:lnTo>
                    <a:cubicBezTo>
                      <a:pt x="13953" y="9719"/>
                      <a:pt x="13827" y="9719"/>
                      <a:pt x="13827" y="9719"/>
                    </a:cubicBezTo>
                    <a:close/>
                    <a:moveTo>
                      <a:pt x="10752" y="1080"/>
                    </a:moveTo>
                    <a:cubicBezTo>
                      <a:pt x="13459" y="1080"/>
                      <a:pt x="15792" y="3672"/>
                      <a:pt x="16856" y="7388"/>
                    </a:cubicBezTo>
                    <a:lnTo>
                      <a:pt x="16256" y="7869"/>
                    </a:lnTo>
                    <a:cubicBezTo>
                      <a:pt x="15305" y="4504"/>
                      <a:pt x="13201" y="2160"/>
                      <a:pt x="10752" y="2160"/>
                    </a:cubicBezTo>
                    <a:cubicBezTo>
                      <a:pt x="7874" y="2160"/>
                      <a:pt x="5470" y="5392"/>
                      <a:pt x="4858" y="9719"/>
                    </a:cubicBezTo>
                    <a:lnTo>
                      <a:pt x="4167" y="9719"/>
                    </a:lnTo>
                    <a:cubicBezTo>
                      <a:pt x="4792" y="4796"/>
                      <a:pt x="7507" y="1080"/>
                      <a:pt x="10752" y="1080"/>
                    </a:cubicBezTo>
                    <a:moveTo>
                      <a:pt x="17336" y="9719"/>
                    </a:moveTo>
                    <a:lnTo>
                      <a:pt x="16958" y="9719"/>
                    </a:lnTo>
                    <a:lnTo>
                      <a:pt x="17294" y="9449"/>
                    </a:lnTo>
                    <a:cubicBezTo>
                      <a:pt x="17307" y="9540"/>
                      <a:pt x="17325" y="9628"/>
                      <a:pt x="17336" y="9719"/>
                    </a:cubicBezTo>
                    <a:moveTo>
                      <a:pt x="19824" y="9719"/>
                    </a:moveTo>
                    <a:lnTo>
                      <a:pt x="18016" y="9719"/>
                    </a:lnTo>
                    <a:cubicBezTo>
                      <a:pt x="17986" y="9461"/>
                      <a:pt x="17948" y="9209"/>
                      <a:pt x="17908" y="8957"/>
                    </a:cubicBezTo>
                    <a:lnTo>
                      <a:pt x="21132" y="6366"/>
                    </a:lnTo>
                    <a:cubicBezTo>
                      <a:pt x="21464" y="6099"/>
                      <a:pt x="21599" y="5450"/>
                      <a:pt x="21433" y="4916"/>
                    </a:cubicBezTo>
                    <a:cubicBezTo>
                      <a:pt x="21267" y="4383"/>
                      <a:pt x="20864" y="4169"/>
                      <a:pt x="20532" y="4433"/>
                    </a:cubicBezTo>
                    <a:lnTo>
                      <a:pt x="17456" y="6905"/>
                    </a:lnTo>
                    <a:cubicBezTo>
                      <a:pt x="16282" y="2836"/>
                      <a:pt x="13721" y="0"/>
                      <a:pt x="10752" y="0"/>
                    </a:cubicBezTo>
                    <a:cubicBezTo>
                      <a:pt x="7135" y="0"/>
                      <a:pt x="4122" y="4198"/>
                      <a:pt x="3488" y="9719"/>
                    </a:cubicBezTo>
                    <a:lnTo>
                      <a:pt x="1680" y="9719"/>
                    </a:lnTo>
                    <a:cubicBezTo>
                      <a:pt x="754" y="9719"/>
                      <a:pt x="0" y="10930"/>
                      <a:pt x="0" y="12419"/>
                    </a:cubicBezTo>
                    <a:cubicBezTo>
                      <a:pt x="0" y="12949"/>
                      <a:pt x="121" y="13459"/>
                      <a:pt x="339" y="13855"/>
                    </a:cubicBezTo>
                    <a:lnTo>
                      <a:pt x="2688" y="18101"/>
                    </a:lnTo>
                    <a:lnTo>
                      <a:pt x="2688" y="18899"/>
                    </a:lnTo>
                    <a:cubicBezTo>
                      <a:pt x="2688" y="20389"/>
                      <a:pt x="3442" y="21599"/>
                      <a:pt x="4368" y="21599"/>
                    </a:cubicBezTo>
                    <a:lnTo>
                      <a:pt x="17136" y="21599"/>
                    </a:lnTo>
                    <a:cubicBezTo>
                      <a:pt x="18062" y="21599"/>
                      <a:pt x="18816" y="20389"/>
                      <a:pt x="18816" y="18899"/>
                    </a:cubicBezTo>
                    <a:lnTo>
                      <a:pt x="18816" y="18101"/>
                    </a:lnTo>
                    <a:lnTo>
                      <a:pt x="21165" y="13855"/>
                    </a:lnTo>
                    <a:cubicBezTo>
                      <a:pt x="21383" y="13459"/>
                      <a:pt x="21504" y="12949"/>
                      <a:pt x="21504" y="12419"/>
                    </a:cubicBezTo>
                    <a:cubicBezTo>
                      <a:pt x="21504" y="10930"/>
                      <a:pt x="20750" y="9719"/>
                      <a:pt x="19824" y="971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5" name="AutoShape 34"/>
              <p:cNvSpPr>
                <a:spLocks/>
              </p:cNvSpPr>
              <p:nvPr/>
            </p:nvSpPr>
            <p:spPr bwMode="auto">
              <a:xfrm>
                <a:off x="3163160" y="3123336"/>
                <a:ext cx="26281" cy="85724"/>
              </a:xfrm>
              <a:custGeom>
                <a:avLst/>
                <a:gdLst>
                  <a:gd name="T0" fmla="+- 0 10758 2273"/>
                  <a:gd name="T1" fmla="*/ T0 w 16970"/>
                  <a:gd name="T2" fmla="*/ 10800 h 21600"/>
                  <a:gd name="T3" fmla="+- 0 10758 2273"/>
                  <a:gd name="T4" fmla="*/ T3 w 16970"/>
                  <a:gd name="T5" fmla="*/ 10800 h 21600"/>
                  <a:gd name="T6" fmla="+- 0 10758 2273"/>
                  <a:gd name="T7" fmla="*/ T6 w 16970"/>
                  <a:gd name="T8" fmla="*/ 10800 h 21600"/>
                  <a:gd name="T9" fmla="+- 0 10758 2273"/>
                  <a:gd name="T10" fmla="*/ T9 w 16970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16970" h="21600">
                    <a:moveTo>
                      <a:pt x="1763" y="20770"/>
                    </a:moveTo>
                    <a:cubicBezTo>
                      <a:pt x="1785" y="20787"/>
                      <a:pt x="1800" y="20804"/>
                      <a:pt x="1822" y="20820"/>
                    </a:cubicBezTo>
                    <a:lnTo>
                      <a:pt x="1840" y="20820"/>
                    </a:lnTo>
                    <a:cubicBezTo>
                      <a:pt x="2471" y="21282"/>
                      <a:pt x="3719" y="21600"/>
                      <a:pt x="5169" y="21600"/>
                    </a:cubicBezTo>
                    <a:cubicBezTo>
                      <a:pt x="7249" y="21600"/>
                      <a:pt x="8949" y="20947"/>
                      <a:pt x="8949" y="20151"/>
                    </a:cubicBezTo>
                    <a:cubicBezTo>
                      <a:pt x="8949" y="20027"/>
                      <a:pt x="8890" y="19906"/>
                      <a:pt x="8813" y="19791"/>
                    </a:cubicBezTo>
                    <a:cubicBezTo>
                      <a:pt x="8827" y="19771"/>
                      <a:pt x="8827" y="19755"/>
                      <a:pt x="8805" y="19735"/>
                    </a:cubicBezTo>
                    <a:cubicBezTo>
                      <a:pt x="5994" y="17195"/>
                      <a:pt x="8670" y="14408"/>
                      <a:pt x="11954" y="11407"/>
                    </a:cubicBezTo>
                    <a:cubicBezTo>
                      <a:pt x="15517" y="8164"/>
                      <a:pt x="19327" y="4564"/>
                      <a:pt x="15125" y="902"/>
                    </a:cubicBezTo>
                    <a:cubicBezTo>
                      <a:pt x="14593" y="374"/>
                      <a:pt x="13264" y="0"/>
                      <a:pt x="11701" y="0"/>
                    </a:cubicBezTo>
                    <a:cubicBezTo>
                      <a:pt x="9671" y="0"/>
                      <a:pt x="8016" y="632"/>
                      <a:pt x="8016" y="1411"/>
                    </a:cubicBezTo>
                    <a:cubicBezTo>
                      <a:pt x="8016" y="1583"/>
                      <a:pt x="8108" y="1746"/>
                      <a:pt x="8259" y="1898"/>
                    </a:cubicBezTo>
                    <a:cubicBezTo>
                      <a:pt x="8259" y="1904"/>
                      <a:pt x="8259" y="1909"/>
                      <a:pt x="8266" y="1915"/>
                    </a:cubicBezTo>
                    <a:cubicBezTo>
                      <a:pt x="8273" y="1923"/>
                      <a:pt x="8281" y="1932"/>
                      <a:pt x="8295" y="1940"/>
                    </a:cubicBezTo>
                    <a:lnTo>
                      <a:pt x="8325" y="1974"/>
                    </a:lnTo>
                    <a:cubicBezTo>
                      <a:pt x="11360" y="4592"/>
                      <a:pt x="8424" y="7275"/>
                      <a:pt x="5106" y="10305"/>
                    </a:cubicBezTo>
                    <a:cubicBezTo>
                      <a:pt x="1605" y="13500"/>
                      <a:pt x="-2273" y="17040"/>
                      <a:pt x="1635" y="20649"/>
                    </a:cubicBezTo>
                    <a:cubicBezTo>
                      <a:pt x="1671" y="20691"/>
                      <a:pt x="1719" y="20730"/>
                      <a:pt x="1763" y="2077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6" name="AutoShape 35"/>
              <p:cNvSpPr>
                <a:spLocks/>
              </p:cNvSpPr>
              <p:nvPr/>
            </p:nvSpPr>
            <p:spPr bwMode="auto">
              <a:xfrm>
                <a:off x="3300820" y="3123336"/>
                <a:ext cx="25655" cy="85724"/>
              </a:xfrm>
              <a:custGeom>
                <a:avLst/>
                <a:gdLst>
                  <a:gd name="T0" fmla="+- 0 10758 2273"/>
                  <a:gd name="T1" fmla="*/ T0 w 16970"/>
                  <a:gd name="T2" fmla="*/ 10800 h 21600"/>
                  <a:gd name="T3" fmla="+- 0 10758 2273"/>
                  <a:gd name="T4" fmla="*/ T3 w 16970"/>
                  <a:gd name="T5" fmla="*/ 10800 h 21600"/>
                  <a:gd name="T6" fmla="+- 0 10758 2273"/>
                  <a:gd name="T7" fmla="*/ T6 w 16970"/>
                  <a:gd name="T8" fmla="*/ 10800 h 21600"/>
                  <a:gd name="T9" fmla="+- 0 10758 2273"/>
                  <a:gd name="T10" fmla="*/ T9 w 16970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16970" h="21600">
                    <a:moveTo>
                      <a:pt x="1763" y="20770"/>
                    </a:moveTo>
                    <a:cubicBezTo>
                      <a:pt x="1785" y="20787"/>
                      <a:pt x="1800" y="20804"/>
                      <a:pt x="1822" y="20820"/>
                    </a:cubicBezTo>
                    <a:lnTo>
                      <a:pt x="1840" y="20820"/>
                    </a:lnTo>
                    <a:cubicBezTo>
                      <a:pt x="2471" y="21282"/>
                      <a:pt x="3719" y="21600"/>
                      <a:pt x="5169" y="21600"/>
                    </a:cubicBezTo>
                    <a:cubicBezTo>
                      <a:pt x="7249" y="21600"/>
                      <a:pt x="8949" y="20950"/>
                      <a:pt x="8949" y="20151"/>
                    </a:cubicBezTo>
                    <a:cubicBezTo>
                      <a:pt x="8949" y="20027"/>
                      <a:pt x="8890" y="19906"/>
                      <a:pt x="8813" y="19791"/>
                    </a:cubicBezTo>
                    <a:cubicBezTo>
                      <a:pt x="8827" y="19771"/>
                      <a:pt x="8827" y="19755"/>
                      <a:pt x="8805" y="19735"/>
                    </a:cubicBezTo>
                    <a:cubicBezTo>
                      <a:pt x="5994" y="17195"/>
                      <a:pt x="8670" y="14408"/>
                      <a:pt x="11954" y="11407"/>
                    </a:cubicBezTo>
                    <a:cubicBezTo>
                      <a:pt x="15517" y="8164"/>
                      <a:pt x="19327" y="4564"/>
                      <a:pt x="15125" y="902"/>
                    </a:cubicBezTo>
                    <a:cubicBezTo>
                      <a:pt x="14593" y="374"/>
                      <a:pt x="13264" y="0"/>
                      <a:pt x="11701" y="0"/>
                    </a:cubicBezTo>
                    <a:cubicBezTo>
                      <a:pt x="9671" y="0"/>
                      <a:pt x="8016" y="632"/>
                      <a:pt x="8016" y="1411"/>
                    </a:cubicBezTo>
                    <a:cubicBezTo>
                      <a:pt x="8016" y="1583"/>
                      <a:pt x="8108" y="1746"/>
                      <a:pt x="8259" y="1898"/>
                    </a:cubicBezTo>
                    <a:cubicBezTo>
                      <a:pt x="8259" y="1904"/>
                      <a:pt x="8259" y="1909"/>
                      <a:pt x="8266" y="1915"/>
                    </a:cubicBezTo>
                    <a:cubicBezTo>
                      <a:pt x="8273" y="1923"/>
                      <a:pt x="8281" y="1932"/>
                      <a:pt x="8295" y="1940"/>
                    </a:cubicBezTo>
                    <a:lnTo>
                      <a:pt x="8325" y="1974"/>
                    </a:lnTo>
                    <a:cubicBezTo>
                      <a:pt x="11360" y="4592"/>
                      <a:pt x="8424" y="7275"/>
                      <a:pt x="5106" y="10305"/>
                    </a:cubicBezTo>
                    <a:cubicBezTo>
                      <a:pt x="1605" y="13500"/>
                      <a:pt x="-2273" y="17040"/>
                      <a:pt x="1635" y="20649"/>
                    </a:cubicBezTo>
                    <a:cubicBezTo>
                      <a:pt x="1671" y="20691"/>
                      <a:pt x="1719" y="20730"/>
                      <a:pt x="1763" y="2077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27" name="AutoShape 36"/>
              <p:cNvSpPr>
                <a:spLocks/>
              </p:cNvSpPr>
              <p:nvPr/>
            </p:nvSpPr>
            <p:spPr bwMode="auto">
              <a:xfrm>
                <a:off x="3243253" y="3077031"/>
                <a:ext cx="26281" cy="86350"/>
              </a:xfrm>
              <a:custGeom>
                <a:avLst/>
                <a:gdLst>
                  <a:gd name="T0" fmla="+- 0 10758 2273"/>
                  <a:gd name="T1" fmla="*/ T0 w 16970"/>
                  <a:gd name="T2" fmla="*/ 10800 h 21600"/>
                  <a:gd name="T3" fmla="+- 0 10758 2273"/>
                  <a:gd name="T4" fmla="*/ T3 w 16970"/>
                  <a:gd name="T5" fmla="*/ 10800 h 21600"/>
                  <a:gd name="T6" fmla="+- 0 10758 2273"/>
                  <a:gd name="T7" fmla="*/ T6 w 16970"/>
                  <a:gd name="T8" fmla="*/ 10800 h 21600"/>
                  <a:gd name="T9" fmla="+- 0 10758 2273"/>
                  <a:gd name="T10" fmla="*/ T9 w 16970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16970" h="21600">
                    <a:moveTo>
                      <a:pt x="1763" y="20770"/>
                    </a:moveTo>
                    <a:cubicBezTo>
                      <a:pt x="1785" y="20787"/>
                      <a:pt x="1800" y="20804"/>
                      <a:pt x="1822" y="20820"/>
                    </a:cubicBezTo>
                    <a:lnTo>
                      <a:pt x="1840" y="20820"/>
                    </a:lnTo>
                    <a:cubicBezTo>
                      <a:pt x="2471" y="21282"/>
                      <a:pt x="3719" y="21600"/>
                      <a:pt x="5169" y="21600"/>
                    </a:cubicBezTo>
                    <a:cubicBezTo>
                      <a:pt x="7249" y="21600"/>
                      <a:pt x="8949" y="20950"/>
                      <a:pt x="8949" y="20151"/>
                    </a:cubicBezTo>
                    <a:cubicBezTo>
                      <a:pt x="8949" y="20027"/>
                      <a:pt x="8890" y="19906"/>
                      <a:pt x="8813" y="19791"/>
                    </a:cubicBezTo>
                    <a:cubicBezTo>
                      <a:pt x="8827" y="19771"/>
                      <a:pt x="8827" y="19755"/>
                      <a:pt x="8805" y="19735"/>
                    </a:cubicBezTo>
                    <a:cubicBezTo>
                      <a:pt x="5994" y="17195"/>
                      <a:pt x="8670" y="14408"/>
                      <a:pt x="11954" y="11407"/>
                    </a:cubicBezTo>
                    <a:cubicBezTo>
                      <a:pt x="15517" y="8164"/>
                      <a:pt x="19327" y="4564"/>
                      <a:pt x="15125" y="902"/>
                    </a:cubicBezTo>
                    <a:cubicBezTo>
                      <a:pt x="14593" y="374"/>
                      <a:pt x="13264" y="0"/>
                      <a:pt x="11701" y="0"/>
                    </a:cubicBezTo>
                    <a:cubicBezTo>
                      <a:pt x="9671" y="0"/>
                      <a:pt x="8016" y="632"/>
                      <a:pt x="8016" y="1411"/>
                    </a:cubicBezTo>
                    <a:cubicBezTo>
                      <a:pt x="8016" y="1583"/>
                      <a:pt x="8108" y="1749"/>
                      <a:pt x="8259" y="1898"/>
                    </a:cubicBezTo>
                    <a:cubicBezTo>
                      <a:pt x="8259" y="1904"/>
                      <a:pt x="8259" y="1909"/>
                      <a:pt x="8266" y="1915"/>
                    </a:cubicBezTo>
                    <a:cubicBezTo>
                      <a:pt x="8273" y="1923"/>
                      <a:pt x="8281" y="1932"/>
                      <a:pt x="8295" y="1940"/>
                    </a:cubicBezTo>
                    <a:lnTo>
                      <a:pt x="8325" y="1974"/>
                    </a:lnTo>
                    <a:cubicBezTo>
                      <a:pt x="11360" y="4592"/>
                      <a:pt x="8424" y="7275"/>
                      <a:pt x="5106" y="10305"/>
                    </a:cubicBezTo>
                    <a:cubicBezTo>
                      <a:pt x="1605" y="13500"/>
                      <a:pt x="-2273" y="17040"/>
                      <a:pt x="1635" y="20649"/>
                    </a:cubicBezTo>
                    <a:cubicBezTo>
                      <a:pt x="1675" y="20691"/>
                      <a:pt x="1719" y="20730"/>
                      <a:pt x="1763" y="2077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30" name="Group 68"/>
          <p:cNvGrpSpPr/>
          <p:nvPr/>
        </p:nvGrpSpPr>
        <p:grpSpPr>
          <a:xfrm>
            <a:off x="857214" y="2306728"/>
            <a:ext cx="2190765" cy="3387864"/>
            <a:chOff x="642910" y="1730046"/>
            <a:chExt cx="1643074" cy="2540898"/>
          </a:xfrm>
        </p:grpSpPr>
        <p:sp>
          <p:nvSpPr>
            <p:cNvPr id="31" name="Oval 63"/>
            <p:cNvSpPr/>
            <p:nvPr/>
          </p:nvSpPr>
          <p:spPr>
            <a:xfrm>
              <a:off x="857911" y="1730046"/>
              <a:ext cx="1155824" cy="1155824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accent6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2" name="Oval 48"/>
            <p:cNvSpPr/>
            <p:nvPr/>
          </p:nvSpPr>
          <p:spPr>
            <a:xfrm>
              <a:off x="935487" y="1800797"/>
              <a:ext cx="1014322" cy="1014322"/>
            </a:xfrm>
            <a:prstGeom prst="ellipse">
              <a:avLst/>
            </a:prstGeom>
            <a:solidFill>
              <a:srgbClr val="00C0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33" name="Group 52"/>
            <p:cNvGrpSpPr/>
            <p:nvPr/>
          </p:nvGrpSpPr>
          <p:grpSpPr>
            <a:xfrm>
              <a:off x="642910" y="3429006"/>
              <a:ext cx="1643074" cy="841938"/>
              <a:chOff x="642910" y="3429006"/>
              <a:chExt cx="1643074" cy="841938"/>
            </a:xfrm>
          </p:grpSpPr>
          <p:sp>
            <p:nvSpPr>
              <p:cNvPr id="41" name="Rectangle 55"/>
              <p:cNvSpPr/>
              <p:nvPr/>
            </p:nvSpPr>
            <p:spPr>
              <a:xfrm>
                <a:off x="642910" y="3786196"/>
                <a:ext cx="1643074" cy="4847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wget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https://</a:t>
                </a:r>
                <a:r>
                  <a:rPr lang="en-US" sz="1200" dirty="0" err="1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www.python.org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/ftp/python/3.6.0/Python-3.6.0.tgz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endParaRPr>
              </a:p>
            </p:txBody>
          </p:sp>
          <p:sp>
            <p:nvSpPr>
              <p:cNvPr id="42" name="Rectangle 56"/>
              <p:cNvSpPr/>
              <p:nvPr/>
            </p:nvSpPr>
            <p:spPr>
              <a:xfrm>
                <a:off x="1212046" y="3429006"/>
                <a:ext cx="549670" cy="3154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133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下载</a:t>
                </a:r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34" name="Group 46"/>
            <p:cNvGrpSpPr/>
            <p:nvPr/>
          </p:nvGrpSpPr>
          <p:grpSpPr>
            <a:xfrm>
              <a:off x="1192082" y="2049192"/>
              <a:ext cx="553592" cy="554536"/>
              <a:chOff x="2339702" y="3077032"/>
              <a:chExt cx="366051" cy="366676"/>
            </a:xfrm>
            <a:solidFill>
              <a:schemeClr val="bg1"/>
            </a:solidFill>
          </p:grpSpPr>
          <p:sp>
            <p:nvSpPr>
              <p:cNvPr id="35" name="AutoShape 37"/>
              <p:cNvSpPr>
                <a:spLocks/>
              </p:cNvSpPr>
              <p:nvPr/>
            </p:nvSpPr>
            <p:spPr bwMode="auto">
              <a:xfrm>
                <a:off x="2339702" y="3111446"/>
                <a:ext cx="333513" cy="33226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36" name="AutoShape 38"/>
              <p:cNvSpPr>
                <a:spLocks/>
              </p:cNvSpPr>
              <p:nvPr/>
            </p:nvSpPr>
            <p:spPr bwMode="auto">
              <a:xfrm>
                <a:off x="2499888" y="3260370"/>
                <a:ext cx="56941" cy="5756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37" name="AutoShape 39"/>
              <p:cNvSpPr>
                <a:spLocks/>
              </p:cNvSpPr>
              <p:nvPr/>
            </p:nvSpPr>
            <p:spPr bwMode="auto">
              <a:xfrm>
                <a:off x="2648812" y="3077032"/>
                <a:ext cx="56941" cy="5756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38" name="AutoShape 40"/>
              <p:cNvSpPr>
                <a:spLocks/>
              </p:cNvSpPr>
              <p:nvPr/>
            </p:nvSpPr>
            <p:spPr bwMode="auto">
              <a:xfrm>
                <a:off x="2431056" y="3249107"/>
                <a:ext cx="45678" cy="4567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39" name="AutoShape 41"/>
              <p:cNvSpPr>
                <a:spLocks/>
              </p:cNvSpPr>
              <p:nvPr/>
            </p:nvSpPr>
            <p:spPr bwMode="auto">
              <a:xfrm>
                <a:off x="2476734" y="3329200"/>
                <a:ext cx="23152" cy="2252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40" name="AutoShape 42"/>
              <p:cNvSpPr>
                <a:spLocks/>
              </p:cNvSpPr>
              <p:nvPr/>
            </p:nvSpPr>
            <p:spPr bwMode="auto">
              <a:xfrm>
                <a:off x="2660073" y="3157125"/>
                <a:ext cx="22526" cy="2315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43" name="Group 70"/>
          <p:cNvGrpSpPr/>
          <p:nvPr/>
        </p:nvGrpSpPr>
        <p:grpSpPr>
          <a:xfrm>
            <a:off x="5978359" y="1696515"/>
            <a:ext cx="2959580" cy="3998078"/>
            <a:chOff x="4483768" y="1272386"/>
            <a:chExt cx="2219685" cy="2998558"/>
          </a:xfrm>
        </p:grpSpPr>
        <p:sp>
          <p:nvSpPr>
            <p:cNvPr id="44" name="Oval 66"/>
            <p:cNvSpPr/>
            <p:nvPr/>
          </p:nvSpPr>
          <p:spPr>
            <a:xfrm>
              <a:off x="4483768" y="1272386"/>
              <a:ext cx="2071144" cy="2071144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rgbClr val="E7CE39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5" name="Oval 50"/>
            <p:cNvSpPr/>
            <p:nvPr/>
          </p:nvSpPr>
          <p:spPr>
            <a:xfrm>
              <a:off x="4575314" y="1360618"/>
              <a:ext cx="1894680" cy="1894680"/>
            </a:xfrm>
            <a:prstGeom prst="ellipse">
              <a:avLst/>
            </a:prstGeom>
            <a:solidFill>
              <a:srgbClr val="E7CE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46" name="Group 54"/>
            <p:cNvGrpSpPr/>
            <p:nvPr/>
          </p:nvGrpSpPr>
          <p:grpSpPr>
            <a:xfrm>
              <a:off x="4714876" y="3429006"/>
              <a:ext cx="1988577" cy="841938"/>
              <a:chOff x="4714876" y="3429006"/>
              <a:chExt cx="1988577" cy="841938"/>
            </a:xfrm>
          </p:grpSpPr>
          <p:sp>
            <p:nvSpPr>
              <p:cNvPr id="52" name="Rectangle 59"/>
              <p:cNvSpPr/>
              <p:nvPr/>
            </p:nvSpPr>
            <p:spPr>
              <a:xfrm>
                <a:off x="4714876" y="3786196"/>
                <a:ext cx="1988577" cy="4847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cd Python-3.6.0</a:t>
                </a:r>
              </a:p>
              <a:p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./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configure --prefix=`</a:t>
                </a:r>
                <a:r>
                  <a:rPr lang="en-US" sz="1200" dirty="0" err="1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pwd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`/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output</a:t>
                </a:r>
              </a:p>
              <a:p>
                <a:r>
                  <a:rPr lang="en-US" altLang="zh-CN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$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 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make 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rPr>
                  <a:t>-j8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endParaRPr>
              </a:p>
            </p:txBody>
          </p:sp>
          <p:sp>
            <p:nvSpPr>
              <p:cNvPr id="53" name="Rectangle 60"/>
              <p:cNvSpPr/>
              <p:nvPr/>
            </p:nvSpPr>
            <p:spPr>
              <a:xfrm>
                <a:off x="5277597" y="3429006"/>
                <a:ext cx="549670" cy="3154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2133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-122"/>
                    <a:ea typeface="Microsoft YaHei" charset="-122"/>
                    <a:cs typeface="Microsoft YaHei" charset="-122"/>
                  </a:rPr>
                  <a:t>编译</a:t>
                </a:r>
                <a:endParaRPr lang="en-US" sz="2133" dirty="0">
                  <a:solidFill>
                    <a:schemeClr val="bg1">
                      <a:lumMod val="50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p:grpSp>
        <p:grpSp>
          <p:nvGrpSpPr>
            <p:cNvPr id="47" name="Group 44"/>
            <p:cNvGrpSpPr/>
            <p:nvPr/>
          </p:nvGrpSpPr>
          <p:grpSpPr>
            <a:xfrm>
              <a:off x="5102801" y="1851747"/>
              <a:ext cx="830408" cy="948800"/>
              <a:chOff x="3827057" y="2344930"/>
              <a:chExt cx="320373" cy="366050"/>
            </a:xfrm>
            <a:solidFill>
              <a:schemeClr val="bg1"/>
            </a:solidFill>
          </p:grpSpPr>
          <p:sp>
            <p:nvSpPr>
              <p:cNvPr id="48" name="AutoShape 48"/>
              <p:cNvSpPr>
                <a:spLocks/>
              </p:cNvSpPr>
              <p:nvPr/>
            </p:nvSpPr>
            <p:spPr bwMode="auto">
              <a:xfrm>
                <a:off x="3827057" y="2344930"/>
                <a:ext cx="320373" cy="36605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7425"/>
                    </a:moveTo>
                    <a:cubicBezTo>
                      <a:pt x="5687" y="7425"/>
                      <a:pt x="1542" y="6064"/>
                      <a:pt x="1542" y="4387"/>
                    </a:cubicBezTo>
                    <a:cubicBezTo>
                      <a:pt x="1542" y="2709"/>
                      <a:pt x="5687" y="1350"/>
                      <a:pt x="10800" y="1350"/>
                    </a:cubicBezTo>
                    <a:cubicBezTo>
                      <a:pt x="15912" y="1350"/>
                      <a:pt x="20057" y="2709"/>
                      <a:pt x="20057" y="4387"/>
                    </a:cubicBezTo>
                    <a:cubicBezTo>
                      <a:pt x="20057" y="6064"/>
                      <a:pt x="15912" y="7425"/>
                      <a:pt x="10800" y="7425"/>
                    </a:cubicBezTo>
                    <a:moveTo>
                      <a:pt x="20057" y="9112"/>
                    </a:moveTo>
                    <a:lnTo>
                      <a:pt x="20054" y="9112"/>
                    </a:lnTo>
                    <a:cubicBezTo>
                      <a:pt x="20054" y="9119"/>
                      <a:pt x="20057" y="9127"/>
                      <a:pt x="20057" y="9133"/>
                    </a:cubicBezTo>
                    <a:cubicBezTo>
                      <a:pt x="20057" y="10800"/>
                      <a:pt x="15912" y="12150"/>
                      <a:pt x="10800" y="12150"/>
                    </a:cubicBezTo>
                    <a:cubicBezTo>
                      <a:pt x="5687" y="12150"/>
                      <a:pt x="1542" y="10800"/>
                      <a:pt x="1542" y="9133"/>
                    </a:cubicBezTo>
                    <a:cubicBezTo>
                      <a:pt x="1542" y="9127"/>
                      <a:pt x="1545" y="9119"/>
                      <a:pt x="1545" y="9112"/>
                    </a:cubicBezTo>
                    <a:lnTo>
                      <a:pt x="1542" y="9112"/>
                    </a:lnTo>
                    <a:lnTo>
                      <a:pt x="1542" y="6793"/>
                    </a:lnTo>
                    <a:cubicBezTo>
                      <a:pt x="3564" y="8140"/>
                      <a:pt x="7271" y="8774"/>
                      <a:pt x="10800" y="8774"/>
                    </a:cubicBezTo>
                    <a:cubicBezTo>
                      <a:pt x="14328" y="8774"/>
                      <a:pt x="18035" y="8140"/>
                      <a:pt x="20057" y="6793"/>
                    </a:cubicBezTo>
                    <a:cubicBezTo>
                      <a:pt x="20057" y="6793"/>
                      <a:pt x="20057" y="9112"/>
                      <a:pt x="20057" y="9112"/>
                    </a:cubicBezTo>
                    <a:close/>
                    <a:moveTo>
                      <a:pt x="20057" y="13162"/>
                    </a:moveTo>
                    <a:lnTo>
                      <a:pt x="20054" y="13162"/>
                    </a:lnTo>
                    <a:cubicBezTo>
                      <a:pt x="20054" y="13169"/>
                      <a:pt x="20057" y="13177"/>
                      <a:pt x="20057" y="13183"/>
                    </a:cubicBezTo>
                    <a:cubicBezTo>
                      <a:pt x="20057" y="14850"/>
                      <a:pt x="15912" y="16200"/>
                      <a:pt x="10800" y="16200"/>
                    </a:cubicBezTo>
                    <a:cubicBezTo>
                      <a:pt x="5687" y="16200"/>
                      <a:pt x="1542" y="14850"/>
                      <a:pt x="1542" y="13183"/>
                    </a:cubicBezTo>
                    <a:cubicBezTo>
                      <a:pt x="1542" y="13177"/>
                      <a:pt x="1545" y="13169"/>
                      <a:pt x="1545" y="13162"/>
                    </a:cubicBezTo>
                    <a:lnTo>
                      <a:pt x="1542" y="13162"/>
                    </a:lnTo>
                    <a:lnTo>
                      <a:pt x="1542" y="10640"/>
                    </a:lnTo>
                    <a:cubicBezTo>
                      <a:pt x="3136" y="12077"/>
                      <a:pt x="6982" y="12825"/>
                      <a:pt x="10800" y="12825"/>
                    </a:cubicBezTo>
                    <a:cubicBezTo>
                      <a:pt x="14617" y="12825"/>
                      <a:pt x="18463" y="12077"/>
                      <a:pt x="20057" y="10640"/>
                    </a:cubicBezTo>
                    <a:cubicBezTo>
                      <a:pt x="20057" y="10640"/>
                      <a:pt x="20057" y="13162"/>
                      <a:pt x="20057" y="13162"/>
                    </a:cubicBezTo>
                    <a:close/>
                    <a:moveTo>
                      <a:pt x="20057" y="17212"/>
                    </a:moveTo>
                    <a:cubicBezTo>
                      <a:pt x="20057" y="18889"/>
                      <a:pt x="15912" y="20249"/>
                      <a:pt x="10800" y="20249"/>
                    </a:cubicBezTo>
                    <a:cubicBezTo>
                      <a:pt x="5687" y="20249"/>
                      <a:pt x="1542" y="18889"/>
                      <a:pt x="1542" y="17212"/>
                    </a:cubicBezTo>
                    <a:lnTo>
                      <a:pt x="1542" y="14690"/>
                    </a:lnTo>
                    <a:cubicBezTo>
                      <a:pt x="3136" y="16127"/>
                      <a:pt x="6982" y="16875"/>
                      <a:pt x="10800" y="16875"/>
                    </a:cubicBezTo>
                    <a:cubicBezTo>
                      <a:pt x="14617" y="16875"/>
                      <a:pt x="18463" y="16127"/>
                      <a:pt x="20057" y="14690"/>
                    </a:cubicBezTo>
                    <a:cubicBezTo>
                      <a:pt x="20057" y="14690"/>
                      <a:pt x="20057" y="17212"/>
                      <a:pt x="20057" y="17212"/>
                    </a:cubicBezTo>
                    <a:close/>
                    <a:moveTo>
                      <a:pt x="10800" y="0"/>
                    </a:moveTo>
                    <a:cubicBezTo>
                      <a:pt x="5598" y="0"/>
                      <a:pt x="0" y="1372"/>
                      <a:pt x="0" y="4387"/>
                    </a:cubicBezTo>
                    <a:lnTo>
                      <a:pt x="0" y="17212"/>
                    </a:lnTo>
                    <a:cubicBezTo>
                      <a:pt x="0" y="20226"/>
                      <a:pt x="5598" y="21599"/>
                      <a:pt x="10800" y="21599"/>
                    </a:cubicBezTo>
                    <a:cubicBezTo>
                      <a:pt x="16001" y="21599"/>
                      <a:pt x="21599" y="20226"/>
                      <a:pt x="21599" y="17212"/>
                    </a:cubicBezTo>
                    <a:lnTo>
                      <a:pt x="21599" y="4387"/>
                    </a:lnTo>
                    <a:cubicBezTo>
                      <a:pt x="21599" y="1372"/>
                      <a:pt x="1600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49" name="AutoShape 49"/>
              <p:cNvSpPr>
                <a:spLocks/>
              </p:cNvSpPr>
              <p:nvPr/>
            </p:nvSpPr>
            <p:spPr bwMode="auto">
              <a:xfrm>
                <a:off x="4078597" y="2630889"/>
                <a:ext cx="23152" cy="2252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50" name="AutoShape 50"/>
              <p:cNvSpPr>
                <a:spLocks/>
              </p:cNvSpPr>
              <p:nvPr/>
            </p:nvSpPr>
            <p:spPr bwMode="auto">
              <a:xfrm>
                <a:off x="4078597" y="2562057"/>
                <a:ext cx="23152" cy="2315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  <p:sp>
            <p:nvSpPr>
              <p:cNvPr id="51" name="AutoShape 51"/>
              <p:cNvSpPr>
                <a:spLocks/>
              </p:cNvSpPr>
              <p:nvPr/>
            </p:nvSpPr>
            <p:spPr bwMode="auto">
              <a:xfrm>
                <a:off x="4078597" y="2493227"/>
                <a:ext cx="23152" cy="2315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50800" tIns="50800" rIns="50800" bIns="50800" anchor="ctr"/>
              <a:lstStyle/>
              <a:p>
                <a:pPr defTabSz="609585"/>
                <a:endParaRPr lang="en-US" sz="4000"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</a:endParaRPr>
              </a:p>
            </p:txBody>
          </p:sp>
        </p:grpSp>
      </p:grpSp>
      <p:grpSp>
        <p:nvGrpSpPr>
          <p:cNvPr id="55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56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57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58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开发环境搭建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59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源码安装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39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组合 1"/>
          <p:cNvGrpSpPr>
            <a:grpSpLocks/>
          </p:cNvGrpSpPr>
          <p:nvPr/>
        </p:nvGrpSpPr>
        <p:grpSpPr bwMode="auto">
          <a:xfrm>
            <a:off x="280988" y="0"/>
            <a:ext cx="106362" cy="720725"/>
            <a:chOff x="0" y="0"/>
            <a:chExt cx="105725" cy="721610"/>
          </a:xfrm>
        </p:grpSpPr>
        <p:sp>
          <p:nvSpPr>
            <p:cNvPr id="77" name="矩形 4"/>
            <p:cNvSpPr>
              <a:spLocks noChangeArrowheads="1"/>
            </p:cNvSpPr>
            <p:nvPr/>
          </p:nvSpPr>
          <p:spPr bwMode="auto">
            <a:xfrm>
              <a:off x="0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78" name="矩形 5"/>
            <p:cNvSpPr>
              <a:spLocks noChangeArrowheads="1"/>
            </p:cNvSpPr>
            <p:nvPr/>
          </p:nvSpPr>
          <p:spPr bwMode="auto">
            <a:xfrm>
              <a:off x="60006" y="0"/>
              <a:ext cx="45719" cy="721610"/>
            </a:xfrm>
            <a:prstGeom prst="rect">
              <a:avLst/>
            </a:prstGeom>
            <a:solidFill>
              <a:srgbClr val="00C0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</a:endParaRPr>
            </a:p>
          </p:txBody>
        </p:sp>
      </p:grpSp>
      <p:sp>
        <p:nvSpPr>
          <p:cNvPr id="79" name="TextBox 6"/>
          <p:cNvSpPr>
            <a:spLocks noChangeArrowheads="1"/>
          </p:cNvSpPr>
          <p:nvPr/>
        </p:nvSpPr>
        <p:spPr bwMode="auto">
          <a:xfrm>
            <a:off x="476250" y="96838"/>
            <a:ext cx="38703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000" b="1" dirty="0" smtClean="0">
                <a:solidFill>
                  <a:srgbClr val="262626"/>
                </a:solidFill>
                <a:latin typeface="Impact" panose="020B0806030902050204" pitchFamily="34" charset="0"/>
                <a:ea typeface="微软雅黑" panose="020B0503020204020204" pitchFamily="34" charset="-122"/>
                <a:sym typeface="Impact" panose="020B0806030902050204" pitchFamily="34" charset="0"/>
              </a:rPr>
              <a:t>开发环境搭建</a:t>
            </a:r>
            <a:endParaRPr lang="zh-CN" altLang="en-US" sz="2000" b="1" dirty="0">
              <a:solidFill>
                <a:srgbClr val="262626"/>
              </a:solidFill>
              <a:latin typeface="Impact" panose="020B0806030902050204" pitchFamily="34" charset="0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sp>
        <p:nvSpPr>
          <p:cNvPr id="80" name="矩形 11"/>
          <p:cNvSpPr>
            <a:spLocks noChangeArrowheads="1"/>
          </p:cNvSpPr>
          <p:nvPr/>
        </p:nvSpPr>
        <p:spPr bwMode="auto">
          <a:xfrm>
            <a:off x="476250" y="430213"/>
            <a:ext cx="38703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最好的</a:t>
            </a:r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python</a:t>
            </a:r>
            <a:r>
              <a:rPr lang="zh-CN" altLang="en-US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1000" dirty="0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IDE-</a:t>
            </a:r>
            <a:r>
              <a:rPr lang="en-US" altLang="zh-CN" sz="1000" dirty="0" err="1" smtClean="0">
                <a:solidFill>
                  <a:srgbClr val="7F7F7F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pycharm</a:t>
            </a:r>
            <a:endParaRPr lang="zh-CN" altLang="en-US" sz="1000" dirty="0">
              <a:solidFill>
                <a:srgbClr val="7F7F7F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直接连接符 7"/>
          <p:cNvSpPr>
            <a:spLocks noChangeShapeType="1"/>
          </p:cNvSpPr>
          <p:nvPr/>
        </p:nvSpPr>
        <p:spPr bwMode="auto">
          <a:xfrm>
            <a:off x="520700" y="681038"/>
            <a:ext cx="3511550" cy="1587"/>
          </a:xfrm>
          <a:prstGeom prst="line">
            <a:avLst/>
          </a:prstGeom>
          <a:noFill/>
          <a:ln w="9525" cap="flat" cmpd="sng">
            <a:solidFill>
              <a:srgbClr val="D8D8D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925" y="1580390"/>
            <a:ext cx="8366318" cy="487599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721994" y="989833"/>
            <a:ext cx="56151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 smtClean="0">
                <a:latin typeface="Futura Medium" charset="0"/>
                <a:ea typeface="Futura Medium" charset="0"/>
                <a:cs typeface="Futura Medium" charset="0"/>
              </a:rPr>
              <a:t>下载链接</a:t>
            </a:r>
            <a:r>
              <a:rPr kumimoji="1" lang="zh-CN" altLang="en-US" sz="1200" dirty="0">
                <a:latin typeface="Futura Medium" charset="0"/>
                <a:ea typeface="Futura Medium" charset="0"/>
                <a:cs typeface="Futura Medium" charset="0"/>
              </a:rPr>
              <a:t>：</a:t>
            </a:r>
            <a:r>
              <a:rPr kumimoji="1" lang="en-US" altLang="zh-CN" sz="1200" dirty="0" smtClean="0">
                <a:latin typeface="Futura Medium" charset="0"/>
                <a:ea typeface="Futura Medium" charset="0"/>
                <a:cs typeface="Futura Medium" charset="0"/>
              </a:rPr>
              <a:t>https</a:t>
            </a:r>
            <a:r>
              <a:rPr kumimoji="1" lang="en-US" altLang="zh-CN" sz="1200" dirty="0">
                <a:latin typeface="Futura Medium" charset="0"/>
                <a:ea typeface="Futura Medium" charset="0"/>
                <a:cs typeface="Futura Medium" charset="0"/>
              </a:rPr>
              <a:t>://</a:t>
            </a:r>
            <a:r>
              <a:rPr kumimoji="1" lang="en-US" altLang="zh-CN" sz="1200" dirty="0" err="1">
                <a:latin typeface="Futura Medium" charset="0"/>
                <a:ea typeface="Futura Medium" charset="0"/>
                <a:cs typeface="Futura Medium" charset="0"/>
              </a:rPr>
              <a:t>www.jetbrains.com</a:t>
            </a:r>
            <a:r>
              <a:rPr kumimoji="1" lang="en-US" altLang="zh-CN" sz="1200" dirty="0">
                <a:latin typeface="Futura Medium" charset="0"/>
                <a:ea typeface="Futura Medium" charset="0"/>
                <a:cs typeface="Futura Medium" charset="0"/>
              </a:rPr>
              <a:t>/</a:t>
            </a:r>
            <a:r>
              <a:rPr kumimoji="1" lang="en-US" altLang="zh-CN" sz="1200" dirty="0" err="1">
                <a:latin typeface="Futura Medium" charset="0"/>
                <a:ea typeface="Futura Medium" charset="0"/>
                <a:cs typeface="Futura Medium" charset="0"/>
              </a:rPr>
              <a:t>pycharm</a:t>
            </a:r>
            <a:r>
              <a:rPr kumimoji="1" lang="en-US" altLang="zh-CN" sz="1200" dirty="0" smtClean="0">
                <a:latin typeface="Futura Medium" charset="0"/>
                <a:ea typeface="Futura Medium" charset="0"/>
                <a:cs typeface="Futura Medium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10691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CE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5"/>
          <p:cNvSpPr>
            <a:spLocks noChangeArrowheads="1"/>
          </p:cNvSpPr>
          <p:nvPr/>
        </p:nvSpPr>
        <p:spPr bwMode="auto">
          <a:xfrm>
            <a:off x="0" y="2889251"/>
            <a:ext cx="12192000" cy="599016"/>
          </a:xfrm>
          <a:prstGeom prst="rect">
            <a:avLst/>
          </a:prstGeom>
          <a:solidFill>
            <a:srgbClr val="D1B719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5" name="TextBox 3"/>
          <p:cNvSpPr>
            <a:spLocks noChangeArrowheads="1"/>
          </p:cNvSpPr>
          <p:nvPr/>
        </p:nvSpPr>
        <p:spPr bwMode="auto">
          <a:xfrm>
            <a:off x="35984" y="-1911350"/>
            <a:ext cx="4899098" cy="107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69332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3</a:t>
            </a:r>
            <a:endParaRPr lang="zh-CN" altLang="en-US" sz="69332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6" name="矩形 4"/>
          <p:cNvSpPr>
            <a:spLocks noChangeArrowheads="1"/>
          </p:cNvSpPr>
          <p:nvPr/>
        </p:nvSpPr>
        <p:spPr bwMode="auto">
          <a:xfrm>
            <a:off x="4770967" y="2874433"/>
            <a:ext cx="690456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altLang="zh-CN" sz="3200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Hello</a:t>
            </a:r>
            <a:r>
              <a:rPr lang="zh-CN" altLang="en-US" sz="3200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World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矩形 2"/>
          <p:cNvSpPr>
            <a:spLocks noChangeArrowheads="1"/>
          </p:cNvSpPr>
          <p:nvPr/>
        </p:nvSpPr>
        <p:spPr bwMode="auto">
          <a:xfrm>
            <a:off x="8069547" y="1862668"/>
            <a:ext cx="3605987" cy="995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altLang="zh-CN" sz="5867" dirty="0">
                <a:solidFill>
                  <a:schemeClr val="bg1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PART THREE</a:t>
            </a:r>
            <a:endParaRPr lang="zh-CN" altLang="en-US" sz="5867" dirty="0">
              <a:solidFill>
                <a:schemeClr val="bg1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8" name="矩形 24"/>
          <p:cNvSpPr>
            <a:spLocks noChangeArrowheads="1"/>
          </p:cNvSpPr>
          <p:nvPr/>
        </p:nvSpPr>
        <p:spPr bwMode="auto">
          <a:xfrm>
            <a:off x="4715933" y="3589867"/>
            <a:ext cx="6959600" cy="391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67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你好，世界</a:t>
            </a:r>
            <a:endParaRPr lang="zh-CN" altLang="en-US" sz="1467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957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525</Words>
  <Application>Microsoft Macintosh PowerPoint</Application>
  <PresentationFormat>宽屏</PresentationFormat>
  <Paragraphs>74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Futura Medium</vt:lpstr>
      <vt:lpstr>Impact</vt:lpstr>
      <vt:lpstr>Microsoft YaHei</vt:lpstr>
      <vt:lpstr>Open Sans</vt:lpstr>
      <vt:lpstr>Open Sans Light</vt:lpstr>
      <vt:lpstr>Yuppy SC</vt:lpstr>
      <vt:lpstr>ZHSRXT-GBK</vt:lpstr>
      <vt:lpstr>等线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龙时富</dc:creator>
  <cp:lastModifiedBy>hatlonely</cp:lastModifiedBy>
  <cp:revision>33</cp:revision>
  <dcterms:created xsi:type="dcterms:W3CDTF">2016-07-01T11:15:40Z</dcterms:created>
  <dcterms:modified xsi:type="dcterms:W3CDTF">2017-02-14T15:29:16Z</dcterms:modified>
</cp:coreProperties>
</file>

<file path=docProps/thumbnail.jpeg>
</file>